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1" r:id="rId1"/>
  </p:sldMasterIdLst>
  <p:notesMasterIdLst>
    <p:notesMasterId r:id="rId19"/>
  </p:notesMasterIdLst>
  <p:sldIdLst>
    <p:sldId id="256" r:id="rId2"/>
    <p:sldId id="309" r:id="rId3"/>
    <p:sldId id="310" r:id="rId4"/>
    <p:sldId id="311" r:id="rId5"/>
    <p:sldId id="312" r:id="rId6"/>
    <p:sldId id="313" r:id="rId7"/>
    <p:sldId id="314" r:id="rId8"/>
    <p:sldId id="324" r:id="rId9"/>
    <p:sldId id="316" r:id="rId10"/>
    <p:sldId id="318" r:id="rId11"/>
    <p:sldId id="319" r:id="rId12"/>
    <p:sldId id="320" r:id="rId13"/>
    <p:sldId id="321" r:id="rId14"/>
    <p:sldId id="307" r:id="rId15"/>
    <p:sldId id="325" r:id="rId16"/>
    <p:sldId id="326" r:id="rId17"/>
    <p:sldId id="308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6"/>
    <p:restoredTop sz="89114"/>
  </p:normalViewPr>
  <p:slideViewPr>
    <p:cSldViewPr snapToGrid="0" snapToObjects="1">
      <p:cViewPr varScale="1">
        <p:scale>
          <a:sx n="102" d="100"/>
          <a:sy n="102" d="100"/>
        </p:scale>
        <p:origin x="18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4139F-B2FF-024E-9C23-41B10484EFF7}" type="datetimeFigureOut">
              <a:rPr kumimoji="1" lang="zh-TW" altLang="en-US" smtClean="0"/>
              <a:t>2021/5/6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5BEDD-DF31-1746-B729-3118F95A9B0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00193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15138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t" altLang="en-US" dirty="0"/>
              <a:t>這邊我們回歸一下大數的基本定義，跟上一次作業基本上是一樣的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95180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t" altLang="en-US" dirty="0"/>
              <a:t>這邊我們回歸一下大數的基本定義，跟上一次作業基本上是一樣的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08940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t" altLang="en-US" dirty="0"/>
              <a:t>這邊我們回歸一下大數的基本定義，跟上一次作業基本上是一樣的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2483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t" altLang="en-US" dirty="0"/>
              <a:t>這邊我們回歸一下大數的基本定義，跟上一次作業基本上是一樣的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561642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t" altLang="en-US" dirty="0"/>
              <a:t>這邊我們回歸一下大數的基本定義，跟上一次作業基本上是一樣的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85541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t" altLang="en-US" dirty="0"/>
              <a:t>這邊我們回歸一下大數的基本定義，跟上一次作業基本上是一樣的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96281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22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1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和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02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具有說明文字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5410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236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09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874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9989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606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7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43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47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93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4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35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416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29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747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000627" y="1325881"/>
            <a:ext cx="2657598" cy="1317112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solidFill>
                  <a:srgbClr val="EBEBEB"/>
                </a:solidFill>
              </a:rPr>
              <a:t>Homework 005</a:t>
            </a:r>
            <a:endParaRPr lang="zh-TW" altLang="en-US" sz="3600" dirty="0">
              <a:solidFill>
                <a:srgbClr val="EBEBEB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990239" y="2825874"/>
            <a:ext cx="3053553" cy="243505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TW" sz="18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The ZOO KEEPER is BACK</a:t>
            </a:r>
          </a:p>
          <a:p>
            <a:pPr>
              <a:lnSpc>
                <a:spcPct val="90000"/>
              </a:lnSpc>
            </a:pPr>
            <a:endParaRPr lang="en-US" altLang="zh-TW" sz="18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18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2021/5/12 Wed. </a:t>
            </a:r>
            <a:br>
              <a:rPr lang="en-US" altLang="zh-TW" sz="18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</a:br>
            <a:r>
              <a:rPr lang="en-US" altLang="zh-TW" sz="18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12:00 NOON due</a:t>
            </a:r>
          </a:p>
          <a:p>
            <a:pPr>
              <a:lnSpc>
                <a:spcPct val="90000"/>
              </a:lnSpc>
            </a:pPr>
            <a:r>
              <a:rPr lang="en-US" altLang="zh-TW" sz="18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2021/5/19 WED. </a:t>
            </a:r>
            <a:br>
              <a:rPr lang="en-US" altLang="zh-TW" sz="18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</a:br>
            <a:r>
              <a:rPr lang="en-US" altLang="zh-TW" sz="18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23.59 </a:t>
            </a:r>
            <a:r>
              <a:rPr lang="zh-TW" altLang="en-US" sz="18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為最後補交期限</a:t>
            </a:r>
          </a:p>
        </p:txBody>
      </p:sp>
      <p:sp>
        <p:nvSpPr>
          <p:cNvPr id="12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560249" y="0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901ECC5-2857-AE46-84CC-E5B33CC6BFC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8370" r="7611" b="-2"/>
          <a:stretch/>
        </p:blipFill>
        <p:spPr>
          <a:xfrm>
            <a:off x="20" y="10"/>
            <a:ext cx="5819935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文字方塊 3"/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000" b="1"/>
              <a:t>P</a:t>
            </a:r>
            <a:endParaRPr kumimoji="1" lang="zh-TW" altLang="en-US" sz="4000" b="1"/>
          </a:p>
        </p:txBody>
      </p:sp>
      <p:pic>
        <p:nvPicPr>
          <p:cNvPr id="7" name="視訊 6">
            <a:hlinkClick r:id="" action="ppaction://media"/>
            <a:extLst>
              <a:ext uri="{FF2B5EF4-FFF2-40B4-BE49-F238E27FC236}">
                <a16:creationId xmlns:a16="http://schemas.microsoft.com/office/drawing/2014/main" id="{5A5A9DF7-2FD9-5B4B-AA53-4FF9C0C332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858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3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682"/>
    </mc:Choice>
    <mc:Fallback xmlns="">
      <p:transition spd="slow" advTm="38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動物們的通則與注意事項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485816" y="1315233"/>
            <a:ext cx="8172367" cy="5542767"/>
          </a:xfrm>
        </p:spPr>
        <p:txBody>
          <a:bodyPr>
            <a:normAutofit/>
          </a:bodyPr>
          <a:lstStyle/>
          <a:p>
            <a:pPr marL="857256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運動量沒把體力耗盡前可持續運動，體力預設為</a:t>
            </a:r>
            <a:r>
              <a:rPr lang="en-US" altLang="zh-TW" dirty="0"/>
              <a:t>100</a:t>
            </a:r>
          </a:p>
          <a:p>
            <a:pPr marL="857256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運動會產生飢餓 動物飢餓達到上限之後就不會運動 </a:t>
            </a:r>
            <a:r>
              <a:rPr lang="en-US" altLang="zh-TW" dirty="0"/>
              <a:t>(</a:t>
            </a:r>
            <a:r>
              <a:rPr lang="zh-TW" altLang="en-US" dirty="0"/>
              <a:t>馬不會</a:t>
            </a:r>
            <a:r>
              <a:rPr lang="en-US" altLang="zh-TW" dirty="0"/>
              <a:t>)</a:t>
            </a:r>
          </a:p>
          <a:p>
            <a:pPr marL="857256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動物運動方式相同 但每個動物消耗的體力不同，每次產生的錢不同</a:t>
            </a:r>
          </a:p>
          <a:p>
            <a:pPr marL="857256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體力不足會把剩下體力消耗掉，依比例產生錢</a:t>
            </a:r>
          </a:p>
          <a:p>
            <a:pPr marL="1257314" lvl="2" indent="-457200">
              <a:lnSpc>
                <a:spcPct val="120000"/>
              </a:lnSpc>
            </a:pPr>
            <a:r>
              <a:rPr lang="zh-TW" altLang="en-US" dirty="0"/>
              <a:t>只要體力耗盡就不會運動 </a:t>
            </a:r>
            <a:r>
              <a:rPr lang="en-US" altLang="zh-TW" dirty="0"/>
              <a:t>(</a:t>
            </a:r>
            <a:r>
              <a:rPr lang="zh-TW" altLang="en-US" dirty="0"/>
              <a:t>也不會產生錢</a:t>
            </a:r>
            <a:r>
              <a:rPr lang="en-US" altLang="zh-TW" dirty="0"/>
              <a:t>) </a:t>
            </a:r>
          </a:p>
          <a:p>
            <a:pPr marL="1257314" lvl="2" indent="-457200">
              <a:lnSpc>
                <a:spcPct val="120000"/>
              </a:lnSpc>
            </a:pPr>
            <a:r>
              <a:rPr lang="zh-TW" altLang="en-US" dirty="0"/>
              <a:t>消耗體力都是扣完為止</a:t>
            </a:r>
          </a:p>
          <a:p>
            <a:pPr marL="857256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要求動物休息，有些動物會吃食物，有些則會喝水</a:t>
            </a:r>
            <a:r>
              <a:rPr lang="zh-TW" altLang="en-US"/>
              <a:t>，</a:t>
            </a:r>
            <a:r>
              <a:rPr lang="zh-TW" altLang="en-US">
                <a:solidFill>
                  <a:srgbClr val="FFFF00"/>
                </a:solidFill>
              </a:rPr>
              <a:t>只要動物園水</a:t>
            </a:r>
            <a:r>
              <a:rPr lang="zh-TW" altLang="en-US" dirty="0">
                <a:solidFill>
                  <a:srgbClr val="FFFF00"/>
                </a:solidFill>
              </a:rPr>
              <a:t>或是食物不足，</a:t>
            </a:r>
            <a:r>
              <a:rPr lang="zh-TW" altLang="en-US">
                <a:solidFill>
                  <a:srgbClr val="FFFF00"/>
                </a:solidFill>
              </a:rPr>
              <a:t>休息無效（水跟食物也不會消耗）。</a:t>
            </a:r>
            <a:endParaRPr lang="en-US" altLang="zh-TW" dirty="0"/>
          </a:p>
          <a:p>
            <a:pPr marL="857256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吃飯會降低飢餓度，飢餓值不會低於零 也不會超過上限</a:t>
            </a:r>
          </a:p>
          <a:p>
            <a:pPr marL="1257314" lvl="2" indent="-457200">
              <a:lnSpc>
                <a:spcPct val="120000"/>
              </a:lnSpc>
            </a:pPr>
            <a:r>
              <a:rPr lang="zh-TW" altLang="en-US" dirty="0"/>
              <a:t>吃多少食物 就減少多少飢餓度，多餘食物會浪費掉</a:t>
            </a:r>
            <a:endParaRPr lang="en-US" altLang="zh-TW" dirty="0"/>
          </a:p>
          <a:p>
            <a:pPr marL="857256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剩餘食物不夠餵、剩餘的水不夠喝，該次就不餵或是不喝</a:t>
            </a:r>
            <a:endParaRPr lang="en-US" altLang="zh-TW" dirty="0"/>
          </a:p>
          <a:p>
            <a:pPr marL="1257314" lvl="2" indent="-457200">
              <a:lnSpc>
                <a:spcPct val="120000"/>
              </a:lnSpc>
            </a:pPr>
            <a:r>
              <a:rPr lang="zh-TW" altLang="en-US" dirty="0"/>
              <a:t>比方說食物少於</a:t>
            </a:r>
            <a:r>
              <a:rPr lang="en-US" altLang="zh-TW" dirty="0"/>
              <a:t>50</a:t>
            </a:r>
            <a:r>
              <a:rPr lang="zh-TW" altLang="en-US" dirty="0"/>
              <a:t>、水少於</a:t>
            </a:r>
            <a:r>
              <a:rPr lang="en-US" altLang="zh-TW" dirty="0"/>
              <a:t>10</a:t>
            </a:r>
            <a:r>
              <a:rPr lang="zh-TW" altLang="en-US" dirty="0"/>
              <a:t>不動作</a:t>
            </a:r>
          </a:p>
          <a:p>
            <a:pPr marL="857256" lvl="1" indent="-457200">
              <a:lnSpc>
                <a:spcPct val="120000"/>
              </a:lnSpc>
              <a:buFont typeface="+mj-lt"/>
              <a:buAutoNum type="arabicPeriod"/>
            </a:pP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7DA7E115-EF11-3F4A-8C39-7C2ADDC11C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25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453"/>
    </mc:Choice>
    <mc:Fallback xmlns="">
      <p:transition spd="slow" advTm="58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78" x="8148638" y="3170238"/>
          <p14:tracePt t="585" x="8050213" y="3133725"/>
          <p14:tracePt t="593" x="7939088" y="3097213"/>
          <p14:tracePt t="601" x="7840663" y="3060700"/>
          <p14:tracePt t="609" x="7731125" y="3024188"/>
          <p14:tracePt t="617" x="7620000" y="2986088"/>
          <p14:tracePt t="626" x="7497763" y="2936875"/>
          <p14:tracePt t="633" x="7386638" y="2900363"/>
          <p14:tracePt t="641" x="7262813" y="2863850"/>
          <p14:tracePt t="649" x="6907213" y="2716213"/>
          <p14:tracePt t="657" x="6796088" y="2679700"/>
          <p14:tracePt t="664" x="6611938" y="2593975"/>
          <p14:tracePt t="672" x="6427788" y="2506663"/>
          <p14:tracePt t="680" x="6280150" y="2433638"/>
          <p14:tracePt t="688" x="6218238" y="2397125"/>
          <p14:tracePt t="696" x="6108700" y="2335213"/>
          <p14:tracePt t="704" x="6072188" y="2309813"/>
          <p14:tracePt t="712" x="6010275" y="2286000"/>
          <p14:tracePt t="720" x="5973763" y="2262188"/>
          <p14:tracePt t="728" x="5935663" y="2236788"/>
          <p14:tracePt t="736" x="5911850" y="2224088"/>
          <p14:tracePt t="761" x="5924550" y="2224088"/>
          <p14:tracePt t="767" x="5948363" y="2249488"/>
          <p14:tracePt t="776" x="5984875" y="2262188"/>
          <p14:tracePt t="782" x="6022975" y="2286000"/>
          <p14:tracePt t="790" x="6083300" y="2309813"/>
          <p14:tracePt t="798" x="6169025" y="2359025"/>
          <p14:tracePt t="806" x="6218238" y="2384425"/>
          <p14:tracePt t="815" x="6329363" y="2420938"/>
          <p14:tracePt t="823" x="6365875" y="2446338"/>
          <p14:tracePt t="830" x="6440488" y="2482850"/>
          <p14:tracePt t="838" x="6500813" y="2519363"/>
          <p14:tracePt t="846" x="6562725" y="2555875"/>
          <p14:tracePt t="854" x="6624638" y="2593975"/>
          <p14:tracePt t="862" x="6673850" y="2617788"/>
          <p14:tracePt t="870" x="6723063" y="2643188"/>
          <p14:tracePt t="878" x="6735763" y="2654300"/>
          <p14:tracePt t="885" x="6772275" y="2667000"/>
          <p14:tracePt t="894" x="6796088" y="2690813"/>
          <p14:tracePt t="902" x="6821488" y="2690813"/>
          <p14:tracePt t="910" x="6845300" y="2703513"/>
          <p14:tracePt t="917" x="6858000" y="2703513"/>
          <p14:tracePt t="932" x="6870700" y="2703513"/>
          <p14:tracePt t="981" x="6858000" y="2703513"/>
          <p14:tracePt t="989" x="6845300" y="2703513"/>
          <p14:tracePt t="997" x="6834188" y="2690813"/>
          <p14:tracePt t="1004" x="6821488" y="2690813"/>
          <p14:tracePt t="1012" x="6808788" y="2690813"/>
          <p14:tracePt t="1020" x="6796088" y="2690813"/>
          <p14:tracePt t="6855" x="6735763" y="2630488"/>
          <p14:tracePt t="6864" x="6710363" y="2605088"/>
          <p14:tracePt t="6870" x="6673850" y="2568575"/>
          <p14:tracePt t="6878" x="6637338" y="2544763"/>
          <p14:tracePt t="6886" x="6599238" y="2519363"/>
          <p14:tracePt t="6894" x="6562725" y="2495550"/>
          <p14:tracePt t="6902" x="6526213" y="2470150"/>
          <p14:tracePt t="6909" x="6464300" y="2446338"/>
          <p14:tracePt t="6917" x="6415088" y="2408238"/>
          <p14:tracePt t="6925" x="6316663" y="2359025"/>
          <p14:tracePt t="6933" x="6207125" y="2298700"/>
          <p14:tracePt t="6941" x="6059488" y="2249488"/>
          <p14:tracePt t="6949" x="5924550" y="2187575"/>
          <p14:tracePt t="6957" x="5776913" y="2125663"/>
          <p14:tracePt t="6964" x="5616575" y="2076450"/>
          <p14:tracePt t="6972" x="5346700" y="1978025"/>
          <p14:tracePt t="6980" x="5248275" y="1941513"/>
          <p14:tracePt t="6987" x="4940300" y="1855788"/>
          <p14:tracePt t="6995" x="4743450" y="1806575"/>
          <p14:tracePt t="7003" x="4645025" y="1770063"/>
          <p14:tracePt t="7011" x="4449763" y="1720850"/>
          <p14:tracePt t="7020" x="4276725" y="1684338"/>
          <p14:tracePt t="7028" x="4105275" y="1646238"/>
          <p14:tracePt t="7036" x="3932238" y="1622425"/>
          <p14:tracePt t="7044" x="3786188" y="1597025"/>
          <p14:tracePt t="7052" x="3662363" y="1573213"/>
          <p14:tracePt t="7060" x="3527425" y="1547813"/>
          <p14:tracePt t="7067" x="3478213" y="1547813"/>
          <p14:tracePt t="7077" x="3367088" y="1536700"/>
          <p14:tracePt t="7083" x="3268663" y="1511300"/>
          <p14:tracePt t="7093" x="3182938" y="1500188"/>
          <p14:tracePt t="7098" x="3109913" y="1487488"/>
          <p14:tracePt t="7110" x="3048000" y="1474788"/>
          <p14:tracePt t="7115" x="2986088" y="1462088"/>
          <p14:tracePt t="7127" x="2936875" y="1438275"/>
          <p14:tracePt t="7132" x="2887663" y="1425575"/>
          <p14:tracePt t="7144" x="2851150" y="1412875"/>
          <p14:tracePt t="7148" x="2827338" y="1401763"/>
          <p14:tracePt t="7160" x="2789238" y="1363663"/>
          <p14:tracePt t="7165" x="2765425" y="1352550"/>
          <p14:tracePt t="7177" x="2740025" y="1339850"/>
          <p14:tracePt t="7180" x="2716213" y="1327150"/>
          <p14:tracePt t="7194" x="2690813" y="1314450"/>
          <p14:tracePt t="7199" x="2679700" y="1290638"/>
          <p14:tracePt t="7210" x="2667000" y="1290638"/>
          <p14:tracePt t="7214" x="2654300" y="1277938"/>
          <p14:tracePt t="7228" x="2643188" y="1277938"/>
          <p14:tracePt t="7229" x="2630488" y="1277938"/>
          <p14:tracePt t="7234" x="2617788" y="1277938"/>
          <p14:tracePt t="7243" x="2605088" y="1277938"/>
          <p14:tracePt t="7249" x="2593975" y="1277938"/>
          <p14:tracePt t="7260" x="2581275" y="1277938"/>
          <p14:tracePt t="7265" x="2568575" y="1277938"/>
          <p14:tracePt t="7277" x="2555875" y="1277938"/>
          <p14:tracePt t="7281" x="2532063" y="1277938"/>
          <p14:tracePt t="7293" x="2519363" y="1290638"/>
          <p14:tracePt t="7298" x="2506663" y="1290638"/>
          <p14:tracePt t="7311" x="2482850" y="1303338"/>
          <p14:tracePt t="7315" x="2470150" y="1314450"/>
          <p14:tracePt t="7327" x="2457450" y="1314450"/>
          <p14:tracePt t="7331" x="2446338" y="1314450"/>
          <p14:tracePt t="7343" x="2420938" y="1327150"/>
          <p14:tracePt t="7348" x="2408238" y="1327150"/>
          <p14:tracePt t="7360" x="2371725" y="1339850"/>
          <p14:tracePt t="7365" x="2359025" y="1339850"/>
          <p14:tracePt t="7377" x="2322513" y="1352550"/>
          <p14:tracePt t="7379" x="2309813" y="1352550"/>
          <p14:tracePt t="7384" x="2286000" y="1363663"/>
          <p14:tracePt t="7393" x="2262188" y="1363663"/>
          <p14:tracePt t="7400" x="2236788" y="1376363"/>
          <p14:tracePt t="7410" x="2224088" y="1376363"/>
          <p14:tracePt t="7415" x="2200275" y="1389063"/>
          <p14:tracePt t="7428" x="2187575" y="1389063"/>
          <p14:tracePt t="7444" x="2174875" y="1401763"/>
          <p14:tracePt t="7461" x="2174875" y="1412875"/>
          <p14:tracePt t="7477" x="2174875" y="1425575"/>
          <p14:tracePt t="7494" x="2174875" y="1438275"/>
          <p14:tracePt t="7511" x="2174875" y="1450975"/>
          <p14:tracePt t="7515" x="2187575" y="1462088"/>
          <p14:tracePt t="7528" x="2200275" y="1462088"/>
          <p14:tracePt t="7529" x="2212975" y="1474788"/>
          <p14:tracePt t="7535" x="2224088" y="1487488"/>
          <p14:tracePt t="7543" x="2236788" y="1487488"/>
          <p14:tracePt t="7550" x="2262188" y="1500188"/>
          <p14:tracePt t="7561" x="2273300" y="1500188"/>
          <p14:tracePt t="7567" x="2286000" y="1511300"/>
          <p14:tracePt t="7576" x="2309813" y="1511300"/>
          <p14:tracePt t="7581" x="2322513" y="1524000"/>
          <p14:tracePt t="7593" x="2335213" y="1524000"/>
          <p14:tracePt t="7596" x="2347913" y="1524000"/>
          <p14:tracePt t="7611" x="2359025" y="1536700"/>
          <p14:tracePt t="7615" x="2371725" y="1536700"/>
          <p14:tracePt t="7627" x="2397125" y="1536700"/>
          <p14:tracePt t="7631" x="2408238" y="1536700"/>
          <p14:tracePt t="7646" x="2433638" y="1536700"/>
          <p14:tracePt t="7649" x="2470150" y="1536700"/>
          <p14:tracePt t="7661" x="2495550" y="1536700"/>
          <p14:tracePt t="7663" x="2519363" y="1547813"/>
          <p14:tracePt t="7669" x="2544763" y="1547813"/>
          <p14:tracePt t="7678" x="2581275" y="1547813"/>
          <p14:tracePt t="7684" x="2617788" y="1547813"/>
          <p14:tracePt t="7694" x="2654300" y="1560513"/>
          <p14:tracePt t="7700" x="2679700" y="1560513"/>
          <p14:tracePt t="7711" x="2716213" y="1560513"/>
          <p14:tracePt t="7716" x="2765425" y="1573213"/>
          <p14:tracePt t="7727" x="2801938" y="1585913"/>
          <p14:tracePt t="7732" x="2851150" y="1585913"/>
          <p14:tracePt t="7743" x="2887663" y="1585913"/>
          <p14:tracePt t="7748" x="2936875" y="1597025"/>
          <p14:tracePt t="7761" x="2986088" y="1597025"/>
          <p14:tracePt t="7765" x="3024188" y="1597025"/>
          <p14:tracePt t="7777" x="3084513" y="1597025"/>
          <p14:tracePt t="7781" x="3133725" y="1597025"/>
          <p14:tracePt t="7795" x="3170238" y="1597025"/>
          <p14:tracePt t="7797" x="3219450" y="1597025"/>
          <p14:tracePt t="7803" x="3268663" y="1597025"/>
          <p14:tracePt t="7812" x="3306763" y="1597025"/>
          <p14:tracePt t="7819" x="3355975" y="1597025"/>
          <p14:tracePt t="7829" x="3392488" y="1597025"/>
          <p14:tracePt t="7835" x="3452813" y="1597025"/>
          <p14:tracePt t="7843" x="3490913" y="1597025"/>
          <p14:tracePt t="7850" x="3540125" y="1597025"/>
          <p14:tracePt t="7860" x="3589338" y="1597025"/>
          <p14:tracePt t="7866" x="3638550" y="1597025"/>
          <p14:tracePt t="7877" x="3687763" y="1597025"/>
          <p14:tracePt t="7882" x="3736975" y="1597025"/>
          <p14:tracePt t="7894" x="3786188" y="1597025"/>
          <p14:tracePt t="7899" x="3833813" y="1597025"/>
          <p14:tracePt t="7911" x="3871913" y="1585913"/>
          <p14:tracePt t="7915" x="3921125" y="1573213"/>
          <p14:tracePt t="7927" x="3957638" y="1560513"/>
          <p14:tracePt t="7932" x="3994150" y="1547813"/>
          <p14:tracePt t="7944" x="4019550" y="1547813"/>
          <p14:tracePt t="7948" x="4079875" y="1524000"/>
          <p14:tracePt t="7960" x="4092575" y="1524000"/>
          <p14:tracePt t="7965" x="4129088" y="1511300"/>
          <p14:tracePt t="7978" x="4178300" y="1500188"/>
          <p14:tracePt t="7982" x="4203700" y="1500188"/>
          <p14:tracePt t="7994" x="4227513" y="1487488"/>
          <p14:tracePt t="7999" x="4252913" y="1487488"/>
          <p14:tracePt t="8010" x="4276725" y="1487488"/>
          <p14:tracePt t="8011" x="4302125" y="1487488"/>
          <p14:tracePt t="8016" x="4313238" y="1487488"/>
          <p14:tracePt t="8027" x="4338638" y="1487488"/>
          <p14:tracePt t="8033" x="4362450" y="1487488"/>
          <p14:tracePt t="8043" x="4375150" y="1487488"/>
          <p14:tracePt t="8049" x="4387850" y="1487488"/>
          <p14:tracePt t="8060" x="4400550" y="1487488"/>
          <p14:tracePt t="8065" x="4411663" y="1474788"/>
          <p14:tracePt t="8077" x="4424363" y="1474788"/>
          <p14:tracePt t="8080" x="4449763" y="1474788"/>
          <p14:tracePt t="8094" x="4460875" y="1474788"/>
          <p14:tracePt t="8097" x="4473575" y="1474788"/>
          <p14:tracePt t="8111" x="4498975" y="1474788"/>
          <p14:tracePt t="8112" x="4510088" y="1474788"/>
          <p14:tracePt t="8119" x="4535488" y="1474788"/>
          <p14:tracePt t="8128" x="4548188" y="1474788"/>
          <p14:tracePt t="8135" x="4584700" y="1474788"/>
          <p14:tracePt t="8145" x="4595813" y="1487488"/>
          <p14:tracePt t="8151" x="4621213" y="1487488"/>
          <p14:tracePt t="8160" x="4645025" y="1500188"/>
          <p14:tracePt t="8167" x="4657725" y="1500188"/>
          <p14:tracePt t="8177" x="4683125" y="1500188"/>
          <p14:tracePt t="8183" x="4706938" y="1511300"/>
          <p14:tracePt t="8193" x="4719638" y="1511300"/>
          <p14:tracePt t="8198" x="4743450" y="1511300"/>
          <p14:tracePt t="8211" x="4756150" y="1524000"/>
          <p14:tracePt t="8215" x="4792663" y="1524000"/>
          <p14:tracePt t="8228" x="4805363" y="1524000"/>
          <p14:tracePt t="8231" x="4841875" y="1536700"/>
          <p14:tracePt t="8243" x="4879975" y="1536700"/>
          <p14:tracePt t="8245" x="4891088" y="1536700"/>
          <p14:tracePt t="8260" x="4940300" y="1547813"/>
          <p14:tracePt t="8265" x="4965700" y="1547813"/>
          <p14:tracePt t="8278" x="5002213" y="1560513"/>
          <p14:tracePt t="8282" x="5038725" y="1573213"/>
          <p14:tracePt t="8295" x="5064125" y="1573213"/>
          <p14:tracePt t="8298" x="5100638" y="1573213"/>
          <p14:tracePt t="8311" x="5113338" y="1573213"/>
          <p14:tracePt t="8313" x="5162550" y="1573213"/>
          <p14:tracePt t="8317" x="5199063" y="1573213"/>
          <p14:tracePt t="8327" x="5211763" y="1573213"/>
          <p14:tracePt t="8333" x="5248275" y="1573213"/>
          <p14:tracePt t="8344" x="5272088" y="1573213"/>
          <p14:tracePt t="8348" x="5297488" y="1573213"/>
          <p14:tracePt t="8361" x="5310188" y="1573213"/>
          <p14:tracePt t="8364" x="5334000" y="1573213"/>
          <p14:tracePt t="8377" x="5346700" y="1573213"/>
          <p14:tracePt t="8380" x="5370513" y="1573213"/>
          <p14:tracePt t="8393" x="5383213" y="1573213"/>
          <p14:tracePt t="8411" x="5395913" y="1573213"/>
          <p14:tracePt t="8427" x="5407025" y="1573213"/>
          <p14:tracePt t="8491" x="5395913" y="1573213"/>
          <p14:tracePt t="8507" x="5383213" y="1573213"/>
          <p14:tracePt t="8530" x="5370513" y="1573213"/>
          <p14:tracePt t="8538" x="5357813" y="1573213"/>
          <p14:tracePt t="8554" x="5346700" y="1573213"/>
          <p14:tracePt t="8570" x="5334000" y="1573213"/>
          <p14:tracePt t="8578" x="5321300" y="1573213"/>
          <p14:tracePt t="8594" x="5310188" y="1573213"/>
          <p14:tracePt t="8617" x="5297488" y="1573213"/>
          <p14:tracePt t="8689" x="5297488" y="1560513"/>
          <p14:tracePt t="8704" x="5310188" y="1560513"/>
          <p14:tracePt t="8720" x="5321300" y="1560513"/>
          <p14:tracePt t="8736" x="5334000" y="1560513"/>
          <p14:tracePt t="8745" x="5346700" y="1560513"/>
          <p14:tracePt t="8759" x="5357813" y="1560513"/>
          <p14:tracePt t="8767" x="5370513" y="1560513"/>
          <p14:tracePt t="8775" x="5383213" y="1560513"/>
          <p14:tracePt t="8783" x="5395913" y="1560513"/>
          <p14:tracePt t="8798" x="5407025" y="1560513"/>
          <p14:tracePt t="8807" x="5419725" y="1560513"/>
          <p14:tracePt t="8815" x="5432425" y="1560513"/>
          <p14:tracePt t="8822" x="5456238" y="1560513"/>
          <p14:tracePt t="8831" x="5468938" y="1560513"/>
          <p14:tracePt t="8838" x="5494338" y="1560513"/>
          <p14:tracePt t="8845" x="5518150" y="1573213"/>
          <p14:tracePt t="8853" x="5543550" y="1573213"/>
          <p14:tracePt t="8861" x="5580063" y="1573213"/>
          <p14:tracePt t="8869" x="5592763" y="1585913"/>
          <p14:tracePt t="8877" x="5641975" y="1585913"/>
          <p14:tracePt t="8885" x="5678488" y="1597025"/>
          <p14:tracePt t="8893" x="5715000" y="1597025"/>
          <p14:tracePt t="8901" x="5751513" y="1597025"/>
          <p14:tracePt t="8910" x="5788025" y="1609725"/>
          <p14:tracePt t="8917" x="5826125" y="1609725"/>
          <p14:tracePt t="8925" x="5862638" y="1609725"/>
          <p14:tracePt t="8933" x="5899150" y="1609725"/>
          <p14:tracePt t="8940" x="5911850" y="1609725"/>
          <p14:tracePt t="8948" x="5948363" y="1609725"/>
          <p14:tracePt t="8956" x="5973763" y="1609725"/>
          <p14:tracePt t="8964" x="5997575" y="1609725"/>
          <p14:tracePt t="8972" x="6010275" y="1609725"/>
          <p14:tracePt t="8980" x="6022975" y="1609725"/>
          <p14:tracePt t="8988" x="6034088" y="1597025"/>
          <p14:tracePt t="9004" x="6046788" y="1585913"/>
          <p14:tracePt t="9272" x="6072188" y="1585913"/>
          <p14:tracePt t="9280" x="6096000" y="1585913"/>
          <p14:tracePt t="9288" x="6132513" y="1585913"/>
          <p14:tracePt t="9296" x="6181725" y="1585913"/>
          <p14:tracePt t="9304" x="6243638" y="1585913"/>
          <p14:tracePt t="9312" x="6316663" y="1585913"/>
          <p14:tracePt t="9320" x="6427788" y="1585913"/>
          <p14:tracePt t="9328" x="6477000" y="1585913"/>
          <p14:tracePt t="9336" x="6550025" y="1573213"/>
          <p14:tracePt t="9344" x="6624638" y="1573213"/>
          <p14:tracePt t="9351" x="6686550" y="1573213"/>
          <p14:tracePt t="9360" x="6746875" y="1573213"/>
          <p14:tracePt t="9367" x="6772275" y="1573213"/>
          <p14:tracePt t="9375" x="6821488" y="1573213"/>
          <p14:tracePt t="9383" x="6858000" y="1573213"/>
          <p14:tracePt t="9391" x="6881813" y="1573213"/>
          <p14:tracePt t="9399" x="6907213" y="1573213"/>
          <p14:tracePt t="9407" x="6931025" y="1573213"/>
          <p14:tracePt t="9415" x="6943725" y="1573213"/>
          <p14:tracePt t="9423" x="6969125" y="1573213"/>
          <p14:tracePt t="9430" x="6980238" y="1573213"/>
          <p14:tracePt t="9438" x="6992938" y="1573213"/>
          <p14:tracePt t="9446" x="7005638" y="1573213"/>
          <p14:tracePt t="9454" x="7018338" y="1573213"/>
          <p14:tracePt t="9462" x="7029450" y="1573213"/>
          <p14:tracePt t="9470" x="7042150" y="1573213"/>
          <p14:tracePt t="9478" x="7054850" y="1585913"/>
          <p14:tracePt t="9486" x="7067550" y="1585913"/>
          <p14:tracePt t="9502" x="7078663" y="1585913"/>
          <p14:tracePt t="9511" x="7091363" y="1585913"/>
          <p14:tracePt t="9518" x="7104063" y="1585913"/>
          <p14:tracePt t="9534" x="7116763" y="1585913"/>
          <p14:tracePt t="9550" x="7127875" y="1585913"/>
          <p14:tracePt t="9614" x="7140575" y="1585913"/>
          <p14:tracePt t="9661" x="7153275" y="1585913"/>
          <p14:tracePt t="9678" x="7165975" y="1585913"/>
          <p14:tracePt t="9685" x="7165975" y="1597025"/>
          <p14:tracePt t="9803" x="7140575" y="1597025"/>
          <p14:tracePt t="9812" x="7078663" y="1597025"/>
          <p14:tracePt t="9819" x="6992938" y="1597025"/>
          <p14:tracePt t="9828" x="6808788" y="1597025"/>
          <p14:tracePt t="9835" x="6637338" y="1597025"/>
          <p14:tracePt t="9843" x="6427788" y="1597025"/>
          <p14:tracePt t="9851" x="6194425" y="1597025"/>
          <p14:tracePt t="9859" x="5935663" y="1622425"/>
          <p14:tracePt t="9866" x="5678488" y="1658938"/>
          <p14:tracePt t="9874" x="5395913" y="1720850"/>
          <p14:tracePt t="9882" x="5113338" y="1782763"/>
          <p14:tracePt t="9890" x="4841875" y="1855788"/>
          <p14:tracePt t="9897" x="4719638" y="1881188"/>
          <p14:tracePt t="9906" x="4498975" y="1941513"/>
          <p14:tracePt t="9913" x="4289425" y="2003425"/>
          <p14:tracePt t="9922" x="4117975" y="2052638"/>
          <p14:tracePt t="9930" x="4043363" y="2065338"/>
          <p14:tracePt t="9938" x="3932238" y="2089150"/>
          <p14:tracePt t="9946" x="3895725" y="2101850"/>
          <p14:tracePt t="9953" x="3822700" y="2101850"/>
          <p14:tracePt t="9961" x="3760788" y="2114550"/>
          <p14:tracePt t="9969" x="3736975" y="2114550"/>
          <p14:tracePt t="9979" x="3711575" y="2114550"/>
          <p14:tracePt t="10143" x="3698875" y="2114550"/>
          <p14:tracePt t="10151" x="3662363" y="2114550"/>
          <p14:tracePt t="10159" x="3625850" y="2114550"/>
          <p14:tracePt t="10167" x="3589338" y="2114550"/>
          <p14:tracePt t="10175" x="3563938" y="2114550"/>
          <p14:tracePt t="10183" x="3527425" y="2114550"/>
          <p14:tracePt t="10191" x="3502025" y="2114550"/>
          <p14:tracePt t="10199" x="3478213" y="2114550"/>
          <p14:tracePt t="10206" x="3441700" y="2125663"/>
          <p14:tracePt t="10214" x="3405188" y="2125663"/>
          <p14:tracePt t="10222" x="3379788" y="2125663"/>
          <p14:tracePt t="10230" x="3343275" y="2125663"/>
          <p14:tracePt t="10238" x="3330575" y="2125663"/>
          <p14:tracePt t="10246" x="3317875" y="2125663"/>
          <p14:tracePt t="10278" x="3330575" y="2114550"/>
          <p14:tracePt t="10286" x="3379788" y="2114550"/>
          <p14:tracePt t="10294" x="3441700" y="2101850"/>
          <p14:tracePt t="10301" x="3527425" y="2101850"/>
          <p14:tracePt t="10309" x="3625850" y="2101850"/>
          <p14:tracePt t="10317" x="3760788" y="2101850"/>
          <p14:tracePt t="10325" x="3908425" y="2101850"/>
          <p14:tracePt t="10333" x="4154488" y="2101850"/>
          <p14:tracePt t="10341" x="4338638" y="2114550"/>
          <p14:tracePt t="10349" x="4437063" y="2125663"/>
          <p14:tracePt t="10357" x="4621213" y="2163763"/>
          <p14:tracePt t="10364" x="4805363" y="2200275"/>
          <p14:tracePt t="10372" x="5002213" y="2236788"/>
          <p14:tracePt t="10380" x="5173663" y="2273300"/>
          <p14:tracePt t="10388" x="5494338" y="2335213"/>
          <p14:tracePt t="10396" x="5580063" y="2347913"/>
          <p14:tracePt t="10404" x="5764213" y="2371725"/>
          <p14:tracePt t="10412" x="5948363" y="2397125"/>
          <p14:tracePt t="10420" x="6119813" y="2420938"/>
          <p14:tracePt t="10428" x="6280150" y="2433638"/>
          <p14:tracePt t="10436" x="6354763" y="2433638"/>
          <p14:tracePt t="10446" x="6477000" y="2446338"/>
          <p14:tracePt t="10450" x="6575425" y="2457450"/>
          <p14:tracePt t="10461" x="6599238" y="2457450"/>
          <p14:tracePt t="10467" x="6673850" y="2470150"/>
          <p14:tracePt t="10477" x="6710363" y="2470150"/>
          <p14:tracePt t="10483" x="6746875" y="2482850"/>
          <p14:tracePt t="10494" x="6772275" y="2482850"/>
          <p14:tracePt t="10499" x="6772275" y="2495550"/>
          <p14:tracePt t="10510" x="6784975" y="2495550"/>
          <p14:tracePt t="10514" x="6784975" y="2506663"/>
          <p14:tracePt t="10531" x="6746875" y="2519363"/>
          <p14:tracePt t="10544" x="6673850" y="2519363"/>
          <p14:tracePt t="10548" x="6599238" y="2544763"/>
          <p14:tracePt t="10561" x="6489700" y="2555875"/>
          <p14:tracePt t="10565" x="6354763" y="2568575"/>
          <p14:tracePt t="10578" x="6132513" y="2581275"/>
          <p14:tracePt t="10582" x="6046788" y="2593975"/>
          <p14:tracePt t="10594" x="5875338" y="2605088"/>
          <p14:tracePt t="10597" x="5580063" y="2643188"/>
          <p14:tracePt t="10611" x="5481638" y="2654300"/>
          <p14:tracePt t="10615" x="5310188" y="2667000"/>
          <p14:tracePt t="10627" x="5002213" y="2716213"/>
          <p14:tracePt t="10628" x="4891088" y="2740025"/>
          <p14:tracePt t="10633" x="4706938" y="2778125"/>
          <p14:tracePt t="10644" x="4375150" y="2827338"/>
          <p14:tracePt t="10650" x="4276725" y="2838450"/>
          <p14:tracePt t="10660" x="4079875" y="2863850"/>
          <p14:tracePt t="10665" x="3883025" y="2887663"/>
          <p14:tracePt t="10677" x="3724275" y="2900363"/>
          <p14:tracePt t="10682" x="3551238" y="2925763"/>
          <p14:tracePt t="10694" x="3392488" y="2949575"/>
          <p14:tracePt t="10698" x="3244850" y="2974975"/>
          <p14:tracePt t="10712" x="3195638" y="2986088"/>
          <p14:tracePt t="10716" x="3084513" y="3011488"/>
          <p14:tracePt t="10728" x="2986088" y="3035300"/>
          <p14:tracePt t="10732" x="2913063" y="3060700"/>
          <p14:tracePt t="10745" x="2851150" y="3071813"/>
          <p14:tracePt t="10749" x="2827338" y="3084513"/>
          <p14:tracePt t="10760" x="2789238" y="3097213"/>
          <p14:tracePt t="10761" x="2752725" y="3109913"/>
          <p14:tracePt t="10767" x="2740025" y="3121025"/>
          <p14:tracePt t="10777" x="2728913" y="3121025"/>
          <p14:tracePt t="10783" x="2716213" y="3121025"/>
          <p14:tracePt t="10794" x="2716213" y="3133725"/>
          <p14:tracePt t="10815" x="2728913" y="3133725"/>
          <p14:tracePt t="10823" x="2752725" y="3146425"/>
          <p14:tracePt t="10831" x="2789238" y="3146425"/>
          <p14:tracePt t="10839" x="2863850" y="3146425"/>
          <p14:tracePt t="10847" x="2936875" y="3159125"/>
          <p14:tracePt t="10854" x="3011488" y="3170238"/>
          <p14:tracePt t="10862" x="3109913" y="3195638"/>
          <p14:tracePt t="10870" x="3208338" y="3219450"/>
          <p14:tracePt t="10878" x="3330575" y="3244850"/>
          <p14:tracePt t="10886" x="3452813" y="3268663"/>
          <p14:tracePt t="10894" x="3589338" y="3294063"/>
          <p14:tracePt t="10901" x="3724275" y="3317875"/>
          <p14:tracePt t="10910" x="3846513" y="3330575"/>
          <p14:tracePt t="10918" x="3970338" y="3343275"/>
          <p14:tracePt t="10926" x="4079875" y="3343275"/>
          <p14:tracePt t="10934" x="4203700" y="3355975"/>
          <p14:tracePt t="10942" x="4313238" y="3355975"/>
          <p14:tracePt t="10950" x="4424363" y="3355975"/>
          <p14:tracePt t="10957" x="4522788" y="3355975"/>
          <p14:tracePt t="10965" x="4621213" y="3355975"/>
          <p14:tracePt t="10973" x="4670425" y="3355975"/>
          <p14:tracePt t="10980" x="4768850" y="3343275"/>
          <p14:tracePt t="10988" x="4854575" y="3330575"/>
          <p14:tracePt t="10997" x="4916488" y="3317875"/>
          <p14:tracePt t="11005" x="4953000" y="3306763"/>
          <p14:tracePt t="11013" x="5002213" y="3294063"/>
          <p14:tracePt t="11021" x="5038725" y="3281363"/>
          <p14:tracePt t="11029" x="5075238" y="3281363"/>
          <p14:tracePt t="11036" x="5087938" y="3268663"/>
          <p14:tracePt t="11046" x="5100638" y="3257550"/>
          <p14:tracePt t="11052" x="5113338" y="3257550"/>
          <p14:tracePt t="11076" x="5113338" y="3244850"/>
          <p14:tracePt t="11084" x="5100638" y="3244850"/>
          <p14:tracePt t="11092" x="5075238" y="3244850"/>
          <p14:tracePt t="11099" x="5038725" y="3244850"/>
          <p14:tracePt t="11108" x="4976813" y="3232150"/>
          <p14:tracePt t="11115" x="4903788" y="3232150"/>
          <p14:tracePt t="11123" x="4841875" y="3232150"/>
          <p14:tracePt t="11131" x="4756150" y="3232150"/>
          <p14:tracePt t="11139" x="4670425" y="3232150"/>
          <p14:tracePt t="11147" x="4559300" y="3232150"/>
          <p14:tracePt t="11155" x="4424363" y="3232150"/>
          <p14:tracePt t="11163" x="4302125" y="3244850"/>
          <p14:tracePt t="11171" x="4154488" y="3244850"/>
          <p14:tracePt t="11179" x="4006850" y="3257550"/>
          <p14:tracePt t="11187" x="3859213" y="3268663"/>
          <p14:tracePt t="11195" x="3698875" y="3281363"/>
          <p14:tracePt t="11203" x="3551238" y="3281363"/>
          <p14:tracePt t="11212" x="3392488" y="3306763"/>
          <p14:tracePt t="11218" x="3257550" y="3317875"/>
          <p14:tracePt t="11229" x="3133725" y="3330575"/>
          <p14:tracePt t="11234" x="3071813" y="3343275"/>
          <p14:tracePt t="11243" x="2962275" y="3367088"/>
          <p14:tracePt t="11250" x="2863850" y="3379788"/>
          <p14:tracePt t="11261" x="2778125" y="3405188"/>
          <p14:tracePt t="11266" x="2703513" y="3416300"/>
          <p14:tracePt t="11277" x="2643188" y="3441700"/>
          <p14:tracePt t="11282" x="2617788" y="3441700"/>
          <p14:tracePt t="11293" x="2581275" y="3452813"/>
          <p14:tracePt t="11297" x="2544763" y="3452813"/>
          <p14:tracePt t="11311" x="2506663" y="3465513"/>
          <p14:tracePt t="11316" x="2495550" y="3465513"/>
          <p14:tracePt t="11327" x="2482850" y="3478213"/>
          <p14:tracePt t="11331" x="2470150" y="3478213"/>
          <p14:tracePt t="11361" x="2470150" y="3490913"/>
          <p14:tracePt t="11365" x="2482850" y="3490913"/>
          <p14:tracePt t="11378" x="2519363" y="3502025"/>
          <p14:tracePt t="11380" x="2581275" y="3514725"/>
          <p14:tracePt t="11384" x="2617788" y="3527425"/>
          <p14:tracePt t="11393" x="2716213" y="3551238"/>
          <p14:tracePt t="11399" x="2801938" y="3576638"/>
          <p14:tracePt t="11410" x="2913063" y="3600450"/>
          <p14:tracePt t="11416" x="3024188" y="3613150"/>
          <p14:tracePt t="11428" x="3133725" y="3638550"/>
          <p14:tracePt t="11433" x="3268663" y="3675063"/>
          <p14:tracePt t="11443" x="3392488" y="3687763"/>
          <p14:tracePt t="11447" x="3527425" y="3711575"/>
          <p14:tracePt t="11461" x="3649663" y="3724275"/>
          <p14:tracePt t="11465" x="3786188" y="3748088"/>
          <p14:tracePt t="11477" x="3908425" y="3760788"/>
          <p14:tracePt t="11482" x="4030663" y="3773488"/>
          <p14:tracePt t="11495" x="4092575" y="3773488"/>
          <p14:tracePt t="11498" x="4191000" y="3786188"/>
          <p14:tracePt t="11511" x="4289425" y="3797300"/>
          <p14:tracePt t="11516" x="4387850" y="3810000"/>
          <p14:tracePt t="11706" x="4375150" y="3810000"/>
          <p14:tracePt t="11713" x="4351338" y="3810000"/>
          <p14:tracePt t="11720" x="4325938" y="3810000"/>
          <p14:tracePt t="11728" x="4302125" y="3810000"/>
          <p14:tracePt t="11736" x="4264025" y="3810000"/>
          <p14:tracePt t="11744" x="4191000" y="3810000"/>
          <p14:tracePt t="11752" x="4117975" y="3810000"/>
          <p14:tracePt t="11761" x="4030663" y="3810000"/>
          <p14:tracePt t="11768" x="3921125" y="3810000"/>
          <p14:tracePt t="11776" x="3822700" y="3810000"/>
          <p14:tracePt t="11784" x="3724275" y="3810000"/>
          <p14:tracePt t="11791" x="3613150" y="3810000"/>
          <p14:tracePt t="11799" x="3502025" y="3797300"/>
          <p14:tracePt t="11807" x="3379788" y="3786188"/>
          <p14:tracePt t="11814" x="3330575" y="3773488"/>
          <p14:tracePt t="11823" x="3219450" y="3760788"/>
          <p14:tracePt t="11831" x="3133725" y="3748088"/>
          <p14:tracePt t="11839" x="3048000" y="3724275"/>
          <p14:tracePt t="11847" x="2974975" y="3698875"/>
          <p14:tracePt t="11855" x="2900363" y="3687763"/>
          <p14:tracePt t="11863" x="2838450" y="3662363"/>
          <p14:tracePt t="11871" x="2789238" y="3649663"/>
          <p14:tracePt t="11879" x="2740025" y="3638550"/>
          <p14:tracePt t="11885" x="2716213" y="3625850"/>
          <p14:tracePt t="11895" x="2679700" y="3613150"/>
          <p14:tracePt t="11902" x="2654300" y="3600450"/>
          <p14:tracePt t="11910" x="2630488" y="3576638"/>
          <p14:tracePt t="11918" x="2617788" y="3563938"/>
          <p14:tracePt t="11928" x="2605088" y="3551238"/>
          <p14:tracePt t="11934" x="2593975" y="3527425"/>
          <p14:tracePt t="11944" x="2593975" y="3514725"/>
          <p14:tracePt t="11950" x="2593975" y="3478213"/>
          <p14:tracePt t="11961" x="2593975" y="3452813"/>
          <p14:tracePt t="11966" x="2605088" y="3441700"/>
          <p14:tracePt t="11977" x="2630488" y="3416300"/>
          <p14:tracePt t="11980" x="2654300" y="3405188"/>
          <p14:tracePt t="11994" x="2679700" y="3379788"/>
          <p14:tracePt t="11999" x="2728913" y="3379788"/>
          <p14:tracePt t="12011" x="2778125" y="3367088"/>
          <p14:tracePt t="12015" x="2838450" y="3367088"/>
          <p14:tracePt t="12029" x="2925763" y="3367088"/>
          <p14:tracePt t="12032" x="3011488" y="3367088"/>
          <p14:tracePt t="12044" x="3109913" y="3367088"/>
          <p14:tracePt t="12048" x="3219450" y="3392488"/>
          <p14:tracePt t="12062" x="3343275" y="3405188"/>
          <p14:tracePt t="12066" x="3465513" y="3441700"/>
          <p14:tracePt t="12077" x="3613150" y="3465513"/>
          <p14:tracePt t="12079" x="3773488" y="3490913"/>
          <p14:tracePt t="12084" x="3932238" y="3502025"/>
          <p14:tracePt t="12094" x="4092575" y="3527425"/>
          <p14:tracePt t="12100" x="4264025" y="3540125"/>
          <p14:tracePt t="12110" x="4437063" y="3551238"/>
          <p14:tracePt t="12116" x="4595813" y="3563938"/>
          <p14:tracePt t="12128" x="4756150" y="3563938"/>
          <p14:tracePt t="12131" x="4903788" y="3563938"/>
          <p14:tracePt t="12144" x="5038725" y="3563938"/>
          <p14:tracePt t="12148" x="5100638" y="3563938"/>
          <p14:tracePt t="12161" x="5211763" y="3563938"/>
          <p14:tracePt t="12165" x="5310188" y="3563938"/>
          <p14:tracePt t="12179" x="5395913" y="3563938"/>
          <p14:tracePt t="12182" x="5456238" y="3563938"/>
          <p14:tracePt t="12195" x="5494338" y="3563938"/>
          <p14:tracePt t="12199" x="5543550" y="3551238"/>
          <p14:tracePt t="12211" x="5580063" y="3551238"/>
          <p14:tracePt t="12214" x="5616575" y="3551238"/>
          <p14:tracePt t="12228" x="5629275" y="3551238"/>
          <p14:tracePt t="12229" x="5641975" y="3540125"/>
          <p14:tracePt t="12234" x="5653088" y="3540125"/>
          <p14:tracePt t="12266" x="5629275" y="3551238"/>
          <p14:tracePt t="12274" x="5603875" y="3576638"/>
          <p14:tracePt t="12282" x="5554663" y="3600450"/>
          <p14:tracePt t="12290" x="5518150" y="3613150"/>
          <p14:tracePt t="12297" x="5468938" y="3638550"/>
          <p14:tracePt t="12305" x="5419725" y="3662363"/>
          <p14:tracePt t="12313" x="5357813" y="3687763"/>
          <p14:tracePt t="12321" x="5310188" y="3698875"/>
          <p14:tracePt t="12329" x="5235575" y="3724275"/>
          <p14:tracePt t="12337" x="5162550" y="3748088"/>
          <p14:tracePt t="12345" x="5087938" y="3760788"/>
          <p14:tracePt t="12353" x="5014913" y="3786188"/>
          <p14:tracePt t="12361" x="4940300" y="3810000"/>
          <p14:tracePt t="12369" x="4867275" y="3822700"/>
          <p14:tracePt t="12378" x="4781550" y="3846513"/>
          <p14:tracePt t="12384" x="4706938" y="3871913"/>
          <p14:tracePt t="12394" x="4633913" y="3895725"/>
          <p14:tracePt t="12400" x="4572000" y="3908425"/>
          <p14:tracePt t="12411" x="4510088" y="3932238"/>
          <p14:tracePt t="12416" x="4437063" y="3957638"/>
          <p14:tracePt t="12428" x="4375150" y="3981450"/>
          <p14:tracePt t="12432" x="4313238" y="3994150"/>
          <p14:tracePt t="12445" x="4252913" y="4019550"/>
          <p14:tracePt t="12449" x="4203700" y="4030663"/>
          <p14:tracePt t="12461" x="4154488" y="4056063"/>
          <p14:tracePt t="12465" x="4105275" y="4068763"/>
          <p14:tracePt t="12479" x="4068763" y="4079875"/>
          <p14:tracePt t="12483" x="4019550" y="4105275"/>
          <p14:tracePt t="12495" x="3970338" y="4117975"/>
          <p14:tracePt t="12499" x="3932238" y="4129088"/>
          <p14:tracePt t="12511" x="3895725" y="4141788"/>
          <p14:tracePt t="12513" x="3859213" y="4141788"/>
          <p14:tracePt t="12528" x="3822700" y="4167188"/>
          <p14:tracePt t="12530" x="3810000" y="4167188"/>
          <p14:tracePt t="12535" x="3786188" y="4178300"/>
          <p14:tracePt t="12544" x="3760788" y="4191000"/>
          <p14:tracePt t="12550" x="3736975" y="4203700"/>
          <p14:tracePt t="12561" x="3724275" y="4203700"/>
          <p14:tracePt t="12566" x="3711575" y="4214813"/>
          <p14:tracePt t="12577" x="3698875" y="4214813"/>
          <p14:tracePt t="12581" x="3687763" y="4214813"/>
          <p14:tracePt t="12594" x="3687763" y="4227513"/>
          <p14:tracePt t="12622" x="3687763" y="4240213"/>
          <p14:tracePt t="12631" x="3711575" y="4240213"/>
          <p14:tracePt t="12637" x="3736975" y="4240213"/>
          <p14:tracePt t="12645" x="3760788" y="4252913"/>
          <p14:tracePt t="12653" x="3797300" y="4252913"/>
          <p14:tracePt t="12661" x="3846513" y="4264025"/>
          <p14:tracePt t="12669" x="3883025" y="4264025"/>
          <p14:tracePt t="12678" x="3932238" y="4264025"/>
          <p14:tracePt t="12685" x="3994150" y="4276725"/>
          <p14:tracePt t="12693" x="4043363" y="4276725"/>
          <p14:tracePt t="12701" x="4092575" y="4289425"/>
          <p14:tracePt t="12709" x="4154488" y="4289425"/>
          <p14:tracePt t="12716" x="4203700" y="4289425"/>
          <p14:tracePt t="12724" x="4264025" y="4302125"/>
          <p14:tracePt t="12732" x="4313238" y="4302125"/>
          <p14:tracePt t="12740" x="4375150" y="4302125"/>
          <p14:tracePt t="12748" x="4424363" y="4313238"/>
          <p14:tracePt t="12756" x="4486275" y="4313238"/>
          <p14:tracePt t="12764" x="4548188" y="4325938"/>
          <p14:tracePt t="12772" x="4608513" y="4325938"/>
          <p14:tracePt t="12780" x="4657725" y="4338638"/>
          <p14:tracePt t="12788" x="4719638" y="4351338"/>
          <p14:tracePt t="12795" x="4768850" y="4351338"/>
          <p14:tracePt t="12804" x="4830763" y="4362450"/>
          <p14:tracePt t="12812" x="4879975" y="4362450"/>
          <p14:tracePt t="12819" x="4929188" y="4375150"/>
          <p14:tracePt t="12829" x="4989513" y="4387850"/>
          <p14:tracePt t="12835" x="5051425" y="4387850"/>
          <p14:tracePt t="12845" x="5113338" y="4400550"/>
          <p14:tracePt t="12851" x="5186363" y="4400550"/>
          <p14:tracePt t="12861" x="5235575" y="4400550"/>
          <p14:tracePt t="12867" x="5297488" y="4411663"/>
          <p14:tracePt t="12877" x="5357813" y="4411663"/>
          <p14:tracePt t="12883" x="5407025" y="4424363"/>
          <p14:tracePt t="12894" x="5468938" y="4424363"/>
          <p14:tracePt t="12897" x="5530850" y="4424363"/>
          <p14:tracePt t="12911" x="5580063" y="4437063"/>
          <p14:tracePt t="12916" x="5629275" y="4437063"/>
          <p14:tracePt t="12928" x="5678488" y="4437063"/>
          <p14:tracePt t="12932" x="5727700" y="4437063"/>
          <p14:tracePt t="12944" x="5738813" y="4437063"/>
          <p14:tracePt t="12948" x="5800725" y="4449763"/>
          <p14:tracePt t="12962" x="5826125" y="4449763"/>
          <p14:tracePt t="12965" x="5849938" y="4449763"/>
          <p14:tracePt t="12978" x="5875338" y="4449763"/>
          <p14:tracePt t="12982" x="5899150" y="4449763"/>
          <p14:tracePt t="12995" x="5924550" y="4449763"/>
          <p14:tracePt t="12996" x="5935663" y="4449763"/>
          <p14:tracePt t="13001" x="5948363" y="4449763"/>
          <p14:tracePt t="13011" x="5961063" y="4449763"/>
          <p14:tracePt t="13017" x="5973763" y="4449763"/>
          <p14:tracePt t="13028" x="5984875" y="4449763"/>
          <p14:tracePt t="13041" x="5997575" y="4449763"/>
          <p14:tracePt t="13381" x="6010275" y="4449763"/>
          <p14:tracePt t="13388" x="6034088" y="4449763"/>
          <p14:tracePt t="13396" x="6059488" y="4449763"/>
          <p14:tracePt t="13404" x="6096000" y="4449763"/>
          <p14:tracePt t="13412" x="6145213" y="4449763"/>
          <p14:tracePt t="13420" x="6243638" y="4449763"/>
          <p14:tracePt t="13428" x="6316663" y="4449763"/>
          <p14:tracePt t="13435" x="6403975" y="4449763"/>
          <p14:tracePt t="13444" x="6453188" y="4449763"/>
          <p14:tracePt t="13452" x="6526213" y="4449763"/>
          <p14:tracePt t="13460" x="6611938" y="4449763"/>
          <p14:tracePt t="13467" x="6686550" y="4449763"/>
          <p14:tracePt t="13475" x="6746875" y="4449763"/>
          <p14:tracePt t="13483" x="6808788" y="4449763"/>
          <p14:tracePt t="13491" x="6870700" y="4449763"/>
          <p14:tracePt t="13499" x="6919913" y="4449763"/>
          <p14:tracePt t="13507" x="6969125" y="4449763"/>
          <p14:tracePt t="13515" x="7005638" y="4449763"/>
          <p14:tracePt t="13523" x="7029450" y="4449763"/>
          <p14:tracePt t="13531" x="7067550" y="4449763"/>
          <p14:tracePt t="13539" x="7091363" y="4449763"/>
          <p14:tracePt t="13547" x="7127875" y="4449763"/>
          <p14:tracePt t="13554" x="7140575" y="4449763"/>
          <p14:tracePt t="13563" x="7165975" y="4449763"/>
          <p14:tracePt t="13570" x="7177088" y="4449763"/>
          <p14:tracePt t="13578" x="7189788" y="4449763"/>
          <p14:tracePt t="13585" x="7202488" y="4449763"/>
          <p14:tracePt t="13596" x="7215188" y="4460875"/>
          <p14:tracePt t="13611" x="7226300" y="4460875"/>
          <p14:tracePt t="13672" x="7215188" y="4460875"/>
          <p14:tracePt t="13681" x="7202488" y="4460875"/>
          <p14:tracePt t="13688" x="7177088" y="4460875"/>
          <p14:tracePt t="13696" x="7153275" y="4460875"/>
          <p14:tracePt t="13705" x="7116763" y="4460875"/>
          <p14:tracePt t="13713" x="7078663" y="4460875"/>
          <p14:tracePt t="13721" x="7029450" y="4460875"/>
          <p14:tracePt t="13728" x="6969125" y="4460875"/>
          <p14:tracePt t="13736" x="6907213" y="4460875"/>
          <p14:tracePt t="13744" x="6796088" y="4460875"/>
          <p14:tracePt t="13752" x="6723063" y="4473575"/>
          <p14:tracePt t="13760" x="6624638" y="4473575"/>
          <p14:tracePt t="13768" x="6575425" y="4486275"/>
          <p14:tracePt t="13776" x="6500813" y="4486275"/>
          <p14:tracePt t="13784" x="6415088" y="4498975"/>
          <p14:tracePt t="13792" x="6316663" y="4498975"/>
          <p14:tracePt t="13800" x="6243638" y="4510088"/>
          <p14:tracePt t="13807" x="6169025" y="4510088"/>
          <p14:tracePt t="13815" x="6096000" y="4522788"/>
          <p14:tracePt t="13823" x="6034088" y="4535488"/>
          <p14:tracePt t="13831" x="6010275" y="4535488"/>
          <p14:tracePt t="13839" x="5973763" y="4548188"/>
          <p14:tracePt t="13847" x="5935663" y="4559300"/>
          <p14:tracePt t="13855" x="5911850" y="4572000"/>
          <p14:tracePt t="13863" x="5886450" y="4572000"/>
          <p14:tracePt t="13871" x="5875338" y="4572000"/>
          <p14:tracePt t="13879" x="5862638" y="4584700"/>
          <p14:tracePt t="13895" x="5862638" y="4595813"/>
          <p14:tracePt t="13918" x="5862638" y="4608513"/>
          <p14:tracePt t="13926" x="5886450" y="4608513"/>
          <p14:tracePt t="13934" x="5911850" y="4621213"/>
          <p14:tracePt t="13942" x="5935663" y="4633913"/>
          <p14:tracePt t="13950" x="5961063" y="4633913"/>
          <p14:tracePt t="13958" x="5997575" y="4645025"/>
          <p14:tracePt t="13965" x="6034088" y="4657725"/>
          <p14:tracePt t="13973" x="6083300" y="4670425"/>
          <p14:tracePt t="13981" x="6119813" y="4683125"/>
          <p14:tracePt t="13989" x="6169025" y="4683125"/>
          <p14:tracePt t="13997" x="6218238" y="4683125"/>
          <p14:tracePt t="14005" x="6256338" y="4694238"/>
          <p14:tracePt t="14013" x="6305550" y="4694238"/>
          <p14:tracePt t="14021" x="6342063" y="4694238"/>
          <p14:tracePt t="14029" x="6378575" y="4694238"/>
          <p14:tracePt t="14037" x="6391275" y="4694238"/>
          <p14:tracePt t="14044" x="6427788" y="4694238"/>
          <p14:tracePt t="14053" x="6453188" y="4694238"/>
          <p14:tracePt t="14062" x="6477000" y="4694238"/>
          <p14:tracePt t="14068" x="6489700" y="4683125"/>
          <p14:tracePt t="14078" x="6500813" y="4683125"/>
          <p14:tracePt t="14084" x="6513513" y="4683125"/>
          <p14:tracePt t="14094" x="6526213" y="4683125"/>
          <p14:tracePt t="14100" x="6526213" y="4670425"/>
          <p14:tracePt t="14110" x="6538913" y="4670425"/>
          <p14:tracePt t="14370" x="6550025" y="4670425"/>
          <p14:tracePt t="14378" x="6575425" y="4670425"/>
          <p14:tracePt t="14385" x="6599238" y="4657725"/>
          <p14:tracePt t="14393" x="6637338" y="4633913"/>
          <p14:tracePt t="14400" x="6673850" y="4621213"/>
          <p14:tracePt t="14408" x="6735763" y="4595813"/>
          <p14:tracePt t="14416" x="6784975" y="4559300"/>
          <p14:tracePt t="14424" x="6834188" y="4535488"/>
          <p14:tracePt t="14432" x="6894513" y="4498975"/>
          <p14:tracePt t="14440" x="6931025" y="4473575"/>
          <p14:tracePt t="14448" x="6969125" y="4449763"/>
          <p14:tracePt t="14456" x="6992938" y="4424363"/>
          <p14:tracePt t="14464" x="7029450" y="4411663"/>
          <p14:tracePt t="14472" x="7054850" y="4387850"/>
          <p14:tracePt t="14480" x="7078663" y="4375150"/>
          <p14:tracePt t="14486" x="7104063" y="4351338"/>
          <p14:tracePt t="14494" x="7116763" y="4338638"/>
          <p14:tracePt t="14502" x="7127875" y="4325938"/>
          <p14:tracePt t="14518" x="7140575" y="4313238"/>
          <p14:tracePt t="14527" x="7140575" y="4302125"/>
          <p14:tracePt t="14535" x="7153275" y="4302125"/>
          <p14:tracePt t="14543" x="7153275" y="4289425"/>
          <p14:tracePt t="14575" x="7153275" y="4276725"/>
          <p14:tracePt t="14582" x="7165975" y="4276725"/>
          <p14:tracePt t="14622" x="7177088" y="4276725"/>
          <p14:tracePt t="14653" x="7189788" y="4276725"/>
          <p14:tracePt t="14669" x="7202488" y="4276725"/>
          <p14:tracePt t="14685" x="7215188" y="4276725"/>
          <p14:tracePt t="14717" x="7226300" y="4276725"/>
          <p14:tracePt t="14906" x="7215188" y="4276725"/>
          <p14:tracePt t="14915" x="7165975" y="4276725"/>
          <p14:tracePt t="14922" x="7104063" y="4276725"/>
          <p14:tracePt t="14930" x="7029450" y="4289425"/>
          <p14:tracePt t="14938" x="6956425" y="4302125"/>
          <p14:tracePt t="14946" x="6845300" y="4313238"/>
          <p14:tracePt t="14954" x="6735763" y="4325938"/>
          <p14:tracePt t="14962" x="6624638" y="4338638"/>
          <p14:tracePt t="14969" x="6513513" y="4351338"/>
          <p14:tracePt t="17565" x="6427788" y="4338638"/>
          <p14:tracePt t="17574" x="6292850" y="4302125"/>
          <p14:tracePt t="17579" x="6194425" y="4264025"/>
          <p14:tracePt t="17588" x="6072188" y="4240213"/>
          <p14:tracePt t="17596" x="5935663" y="4214813"/>
          <p14:tracePt t="17604" x="5813425" y="4191000"/>
          <p14:tracePt t="17612" x="5691188" y="4167188"/>
          <p14:tracePt t="17619" x="5543550" y="4129088"/>
          <p14:tracePt t="17629" x="5284788" y="4079875"/>
          <p14:tracePt t="17635" x="5026025" y="4030663"/>
          <p14:tracePt t="17644" x="4756150" y="3994150"/>
          <p14:tracePt t="17651" x="4498975" y="3957638"/>
          <p14:tracePt t="17661" x="4252913" y="3921125"/>
          <p14:tracePt t="17667" x="3994150" y="3883025"/>
          <p14:tracePt t="17678" x="3773488" y="3859213"/>
          <p14:tracePt t="17683" x="3662363" y="3846513"/>
          <p14:tracePt t="17694" x="3478213" y="3810000"/>
          <p14:tracePt t="17698" x="3281363" y="3786188"/>
          <p14:tracePt t="17712" x="3121025" y="3748088"/>
          <p14:tracePt t="17717" x="3060700" y="3736975"/>
          <p14:tracePt t="17729" x="2949575" y="3698875"/>
          <p14:tracePt t="17733" x="2863850" y="3675063"/>
          <p14:tracePt t="17746" x="2801938" y="3638550"/>
          <p14:tracePt t="17749" x="2789238" y="3625850"/>
          <p14:tracePt t="17761" x="2740025" y="3576638"/>
          <p14:tracePt t="17905" x="2778125" y="3576638"/>
          <p14:tracePt t="17914" x="2801938" y="3563938"/>
          <p14:tracePt t="17920" x="2827338" y="3563938"/>
          <p14:tracePt t="17928" x="2838450" y="3563938"/>
          <p14:tracePt t="17945" x="2851150" y="3563938"/>
          <p14:tracePt t="17983" x="2851150" y="3551238"/>
          <p14:tracePt t="17991" x="2838450" y="3551238"/>
          <p14:tracePt t="17999" x="2827338" y="3540125"/>
          <p14:tracePt t="18007" x="2814638" y="3540125"/>
          <p14:tracePt t="18015" x="2801938" y="3527425"/>
          <p14:tracePt t="18022" x="2789238" y="3527425"/>
          <p14:tracePt t="18031" x="2778125" y="3514725"/>
          <p14:tracePt t="18071" x="2789238" y="3514725"/>
          <p14:tracePt t="18079" x="2814638" y="3514725"/>
          <p14:tracePt t="18086" x="2863850" y="3514725"/>
          <p14:tracePt t="18094" x="2936875" y="3527425"/>
          <p14:tracePt t="18102" x="3024188" y="3540125"/>
          <p14:tracePt t="18109" x="3097213" y="3551238"/>
          <p14:tracePt t="18118" x="3146425" y="3563938"/>
          <p14:tracePt t="18125" x="3281363" y="3589338"/>
          <p14:tracePt t="18133" x="3330575" y="3613150"/>
          <p14:tracePt t="18141" x="3416300" y="3625850"/>
          <p14:tracePt t="18149" x="3502025" y="3649663"/>
          <p14:tracePt t="18157" x="3589338" y="3687763"/>
          <p14:tracePt t="18164" x="3649663" y="3711575"/>
          <p14:tracePt t="18173" x="3675063" y="3724275"/>
          <p14:tracePt t="18181" x="3724275" y="3748088"/>
          <p14:tracePt t="18189" x="3760788" y="3760788"/>
          <p14:tracePt t="18197" x="3786188" y="3773488"/>
          <p14:tracePt t="18205" x="3797300" y="3786188"/>
          <p14:tracePt t="18212" x="3797300" y="3797300"/>
          <p14:tracePt t="18220" x="3810000" y="3797300"/>
          <p14:tracePt t="18228" x="3810000" y="3810000"/>
          <p14:tracePt t="18236" x="3786188" y="3822700"/>
          <p14:tracePt t="18245" x="3760788" y="3833813"/>
          <p14:tracePt t="18252" x="3711575" y="3846513"/>
          <p14:tracePt t="18262" x="3662363" y="3859213"/>
          <p14:tracePt t="18268" x="3600450" y="3859213"/>
          <p14:tracePt t="18279" x="3502025" y="3871913"/>
          <p14:tracePt t="18284" x="3405188" y="3883025"/>
          <p14:tracePt t="18295" x="3306763" y="3895725"/>
          <p14:tracePt t="18298" x="3195638" y="3895725"/>
          <p14:tracePt t="18312" x="3084513" y="3895725"/>
          <p14:tracePt t="18315" x="2962275" y="3883025"/>
          <p14:tracePt t="18328" x="2838450" y="3846513"/>
          <p14:tracePt t="18333" x="2716213" y="3810000"/>
          <p14:tracePt t="18345" x="2654300" y="3797300"/>
          <p14:tracePt t="18351" x="2482850" y="3736975"/>
          <p14:tracePt t="18361" x="2433638" y="3711575"/>
          <p14:tracePt t="18364" x="2335213" y="3675063"/>
          <p14:tracePt t="18378" x="2262188" y="3638550"/>
          <p14:tracePt t="18382" x="2187575" y="3600450"/>
          <p14:tracePt t="18396" x="2125663" y="3563938"/>
          <p14:tracePt t="18398" x="2076450" y="3527425"/>
          <p14:tracePt t="18402" x="2027238" y="3490913"/>
          <p14:tracePt t="18412" x="2016125" y="3478213"/>
          <p14:tracePt t="18418" x="1978025" y="3429000"/>
          <p14:tracePt t="18428" x="1966913" y="3392488"/>
          <p14:tracePt t="18433" x="1954213" y="3367088"/>
          <p14:tracePt t="18445" x="1954213" y="3330575"/>
          <p14:tracePt t="18450" x="1954213" y="3306763"/>
          <p14:tracePt t="18462" x="1954213" y="3268663"/>
          <p14:tracePt t="18466" x="1990725" y="3244850"/>
          <p14:tracePt t="18478" x="2027238" y="3219450"/>
          <p14:tracePt t="18483" x="2076450" y="3195638"/>
          <p14:tracePt t="18495" x="2163763" y="3159125"/>
          <p14:tracePt t="18498" x="2224088" y="3133725"/>
          <p14:tracePt t="18512" x="2298700" y="3121025"/>
          <p14:tracePt t="18517" x="2384425" y="3109913"/>
          <p14:tracePt t="18529" x="2470150" y="3097213"/>
          <p14:tracePt t="18533" x="2519363" y="3084513"/>
          <p14:tracePt t="18546" x="2617788" y="3084513"/>
          <p14:tracePt t="18547" x="2765425" y="3071813"/>
          <p14:tracePt t="18552" x="2814638" y="3071813"/>
          <p14:tracePt t="18561" x="2949575" y="3071813"/>
          <p14:tracePt t="18568" x="2998788" y="3071813"/>
          <p14:tracePt t="18578" x="3097213" y="3071813"/>
          <p14:tracePt t="18584" x="3182938" y="3071813"/>
          <p14:tracePt t="18595" x="3257550" y="3071813"/>
          <p14:tracePt t="18600" x="3330575" y="3097213"/>
          <p14:tracePt t="18612" x="3416300" y="3121025"/>
          <p14:tracePt t="18617" x="3490913" y="3146425"/>
          <p14:tracePt t="18629" x="3551238" y="3182938"/>
          <p14:tracePt t="18633" x="3613150" y="3219450"/>
          <p14:tracePt t="18646" x="3687763" y="3257550"/>
          <p14:tracePt t="18650" x="3736975" y="3294063"/>
          <p14:tracePt t="18663" x="3786188" y="3343275"/>
          <p14:tracePt t="18664" x="3846513" y="3379788"/>
          <p14:tracePt t="18671" x="3895725" y="3405188"/>
          <p14:tracePt t="18680" x="3908425" y="3416300"/>
          <p14:tracePt t="18687" x="3944938" y="3452813"/>
          <p14:tracePt t="18697" x="3970338" y="3478213"/>
          <p14:tracePt t="18703" x="3994150" y="3502025"/>
          <p14:tracePt t="18711" x="4006850" y="3514725"/>
          <p14:tracePt t="18718" x="4019550" y="3551238"/>
          <p14:tracePt t="18729" x="4030663" y="3589338"/>
          <p14:tracePt t="18734" x="4030663" y="3613150"/>
          <p14:tracePt t="18745" x="4030663" y="3638550"/>
          <p14:tracePt t="18751" x="4030663" y="3675063"/>
          <p14:tracePt t="18761" x="4006850" y="3711575"/>
          <p14:tracePt t="18766" x="3957638" y="3773488"/>
          <p14:tracePt t="18779" x="3895725" y="3822700"/>
          <p14:tracePt t="18783" x="3833813" y="3859213"/>
          <p14:tracePt t="18795" x="3760788" y="3908425"/>
          <p14:tracePt t="18797" x="3662363" y="3944938"/>
          <p14:tracePt t="18805" x="3563938" y="3981450"/>
          <p14:tracePt t="18813" x="3452813" y="4019550"/>
          <p14:tracePt t="18820" x="3355975" y="4030663"/>
          <p14:tracePt t="18830" x="3244850" y="4043363"/>
          <p14:tracePt t="18836" x="3133725" y="4056063"/>
          <p14:tracePt t="18846" x="3071813" y="4056063"/>
          <p14:tracePt t="18853" x="2974975" y="4056063"/>
          <p14:tracePt t="18863" x="2876550" y="4056063"/>
          <p14:tracePt t="18869" x="2740025" y="4043363"/>
          <p14:tracePt t="18879" x="2679700" y="4030663"/>
          <p14:tracePt t="18884" x="2605088" y="4006850"/>
          <p14:tracePt t="18895" x="2532063" y="3981450"/>
          <p14:tracePt t="18900" x="2457450" y="3957638"/>
          <p14:tracePt t="18913" x="2397125" y="3932238"/>
          <p14:tracePt t="18917" x="2347913" y="3895725"/>
          <p14:tracePt t="18929" x="2298700" y="3871913"/>
          <p14:tracePt t="18933" x="2273300" y="3859213"/>
          <p14:tracePt t="18945" x="2249488" y="3833813"/>
          <p14:tracePt t="18950" x="2224088" y="3810000"/>
          <p14:tracePt t="18961" x="2200275" y="3786188"/>
          <p14:tracePt t="18964" x="2174875" y="3760788"/>
          <p14:tracePt t="18979" x="2163763" y="3724275"/>
          <p14:tracePt t="18984" x="2163763" y="3698875"/>
          <p14:tracePt t="18994" x="2151063" y="3675063"/>
          <p14:tracePt t="18997" x="2151063" y="3638550"/>
          <p14:tracePt t="19012" x="2151063" y="3600450"/>
          <p14:tracePt t="19014" x="2151063" y="3563938"/>
          <p14:tracePt t="19019" x="2151063" y="3527425"/>
          <p14:tracePt t="19028" x="2174875" y="3490913"/>
          <p14:tracePt t="19034" x="2187575" y="3452813"/>
          <p14:tracePt t="19046" x="2212975" y="3416300"/>
          <p14:tracePt t="19051" x="2236788" y="3379788"/>
          <p14:tracePt t="19062" x="2262188" y="3343275"/>
          <p14:tracePt t="19066" x="2298700" y="3317875"/>
          <p14:tracePt t="19078" x="2335213" y="3294063"/>
          <p14:tracePt t="19082" x="2384425" y="3281363"/>
          <p14:tracePt t="19095" x="2446338" y="3268663"/>
          <p14:tracePt t="19099" x="2532063" y="3268663"/>
          <p14:tracePt t="19111" x="2605088" y="3268663"/>
          <p14:tracePt t="19113" x="2690813" y="3268663"/>
          <p14:tracePt t="19129" x="2778125" y="3294063"/>
          <p14:tracePt t="19133" x="2876550" y="3317875"/>
          <p14:tracePt t="19145" x="2974975" y="3367088"/>
          <p14:tracePt t="19147" x="3097213" y="3416300"/>
          <p14:tracePt t="19161" x="3208338" y="3478213"/>
          <p14:tracePt t="19163" x="3330575" y="3527425"/>
          <p14:tracePt t="19168" x="3429000" y="3576638"/>
          <p14:tracePt t="19178" x="3478213" y="3613150"/>
          <p14:tracePt t="19185" x="3576638" y="3662363"/>
          <p14:tracePt t="19194" x="3662363" y="3711575"/>
          <p14:tracePt t="19200" x="3736975" y="3748088"/>
          <p14:tracePt t="19212" x="3760788" y="3773488"/>
          <p14:tracePt t="19217" x="3859213" y="3822700"/>
          <p14:tracePt t="19228" x="3871913" y="3833813"/>
          <p14:tracePt t="19231" x="3908425" y="3871913"/>
          <p14:tracePt t="19244" x="3932238" y="3883025"/>
          <p14:tracePt t="19247" x="3944938" y="3908425"/>
          <p14:tracePt t="19261" x="3944938" y="3932238"/>
          <p14:tracePt t="19264" x="3957638" y="3957638"/>
          <p14:tracePt t="19278" x="3957638" y="3970338"/>
          <p14:tracePt t="19280" x="3957638" y="3994150"/>
          <p14:tracePt t="19296" x="3932238" y="4019550"/>
          <p14:tracePt t="19301" x="3883025" y="4043363"/>
          <p14:tracePt t="19311" x="3846513" y="4068763"/>
          <p14:tracePt t="19312" x="3760788" y="4117975"/>
          <p14:tracePt t="19318" x="3687763" y="4141788"/>
          <p14:tracePt t="19328" x="3600450" y="4167188"/>
          <p14:tracePt t="19335" x="3551238" y="4167188"/>
          <p14:tracePt t="19345" x="3416300" y="4191000"/>
          <p14:tracePt t="19351" x="3367088" y="4191000"/>
          <p14:tracePt t="19361" x="3244850" y="4191000"/>
          <p14:tracePt t="19366" x="3195638" y="4191000"/>
          <p14:tracePt t="19379" x="3109913" y="4191000"/>
          <p14:tracePt t="19383" x="3035300" y="4167188"/>
          <p14:tracePt t="19395" x="2974975" y="4141788"/>
          <p14:tracePt t="19400" x="2913063" y="4105275"/>
          <p14:tracePt t="19412" x="2851150" y="4056063"/>
          <p14:tracePt t="19415" x="2801938" y="4019550"/>
          <p14:tracePt t="19429" x="2752725" y="3981450"/>
          <p14:tracePt t="19434" x="2716213" y="3944938"/>
          <p14:tracePt t="19446" x="2703513" y="3921125"/>
          <p14:tracePt t="19452" x="2667000" y="3871913"/>
          <p14:tracePt t="19461" x="2643188" y="3833813"/>
          <p14:tracePt t="19464" x="2643188" y="3810000"/>
          <p14:tracePt t="19480" x="2643188" y="3760788"/>
          <p14:tracePt t="19485" x="2643188" y="3748088"/>
          <p14:tracePt t="19494" x="2643188" y="3724275"/>
          <p14:tracePt t="32684" x="2667000" y="3724275"/>
          <p14:tracePt t="32692" x="2703513" y="3698875"/>
          <p14:tracePt t="32698" x="2740025" y="3675063"/>
          <p14:tracePt t="32706" x="2778125" y="3649663"/>
          <p14:tracePt t="32715" x="2827338" y="3613150"/>
          <p14:tracePt t="32722" x="2900363" y="3563938"/>
          <p14:tracePt t="32730" x="2986088" y="3514725"/>
          <p14:tracePt t="32739" x="3084513" y="3465513"/>
          <p14:tracePt t="32747" x="3182938" y="3416300"/>
          <p14:tracePt t="32754" x="3294063" y="3379788"/>
          <p14:tracePt t="32763" x="3405188" y="3343275"/>
          <p14:tracePt t="32771" x="3527425" y="3330575"/>
          <p14:tracePt t="32779" x="3638550" y="3317875"/>
          <p14:tracePt t="32785" x="3760788" y="3317875"/>
          <p14:tracePt t="32794" x="3822700" y="3317875"/>
          <p14:tracePt t="32802" x="3981450" y="3317875"/>
          <p14:tracePt t="32810" x="4030663" y="3317875"/>
          <p14:tracePt t="32818" x="4129088" y="3330575"/>
          <p14:tracePt t="32826" x="4214813" y="3355975"/>
          <p14:tracePt t="32834" x="4289425" y="3367088"/>
          <p14:tracePt t="32842" x="4362450" y="3392488"/>
          <p14:tracePt t="32850" x="4411663" y="3416300"/>
          <p14:tracePt t="32858" x="4473575" y="3441700"/>
          <p14:tracePt t="32866" x="4535488" y="3452813"/>
          <p14:tracePt t="32874" x="4584700" y="3478213"/>
          <p14:tracePt t="32881" x="4633913" y="3490913"/>
          <p14:tracePt t="32889" x="4683125" y="3514725"/>
          <p14:tracePt t="32898" x="4719638" y="3540125"/>
          <p14:tracePt t="32905" x="4768850" y="3563938"/>
          <p14:tracePt t="32913" x="4792663" y="3600450"/>
          <p14:tracePt t="32920" x="4805363" y="3613150"/>
          <p14:tracePt t="32931" x="4830763" y="3638550"/>
          <p14:tracePt t="32937" x="4841875" y="3662363"/>
          <p14:tracePt t="32947" x="4854575" y="3687763"/>
          <p14:tracePt t="32953" x="4854575" y="3711575"/>
          <p14:tracePt t="32963" x="4854575" y="3724275"/>
          <p14:tracePt t="32968" x="4841875" y="3736975"/>
          <p14:tracePt t="32981" x="4792663" y="3736975"/>
          <p14:tracePt t="33120" x="4768850" y="3736975"/>
          <p14:tracePt t="33127" x="4756150" y="3736975"/>
          <p14:tracePt t="33135" x="4743450" y="3736975"/>
          <p14:tracePt t="33141" x="4732338" y="3736975"/>
          <p14:tracePt t="33175" x="4743450" y="3736975"/>
          <p14:tracePt t="33182" x="4792663" y="3736975"/>
          <p14:tracePt t="33190" x="4867275" y="3736975"/>
          <p14:tracePt t="33198" x="5026025" y="3736975"/>
          <p14:tracePt t="33206" x="5162550" y="3736975"/>
          <p14:tracePt t="33214" x="5357813" y="3748088"/>
          <p14:tracePt t="33221" x="5603875" y="3773488"/>
          <p14:tracePt t="33229" x="5849938" y="3810000"/>
          <p14:tracePt t="33237" x="6132513" y="3846513"/>
          <p14:tracePt t="33245" x="6415088" y="3883025"/>
          <p14:tracePt t="33253" x="6697663" y="3921125"/>
          <p14:tracePt t="33261" x="6943725" y="3957638"/>
          <p14:tracePt t="33269" x="7202488" y="3981450"/>
          <p14:tracePt t="33277" x="7312025" y="3994150"/>
          <p14:tracePt t="33285" x="7521575" y="4019550"/>
          <p14:tracePt t="33293" x="7693025" y="4043363"/>
          <p14:tracePt t="33301" x="7840663" y="4068763"/>
          <p14:tracePt t="33309" x="7915275" y="4079875"/>
          <p14:tracePt t="33316" x="8024813" y="4105275"/>
          <p14:tracePt t="33323" x="8112125" y="4117975"/>
          <p14:tracePt t="33332" x="8148638" y="4117975"/>
          <p14:tracePt t="33340" x="8210550" y="4129088"/>
          <p14:tracePt t="33348" x="8247063" y="4141788"/>
          <p14:tracePt t="33356" x="8270875" y="4141788"/>
          <p14:tracePt t="33364" x="8270875" y="4154488"/>
          <p14:tracePt t="33514" x="8259763" y="4154488"/>
          <p14:tracePt t="33522" x="8247063" y="4154488"/>
          <p14:tracePt t="33530" x="8221663" y="4167188"/>
          <p14:tracePt t="33538" x="8210550" y="4178300"/>
          <p14:tracePt t="33546" x="8197850" y="4191000"/>
          <p14:tracePt t="33554" x="8185150" y="4203700"/>
          <p14:tracePt t="33562" x="8172450" y="4214813"/>
          <p14:tracePt t="33569" x="8161338" y="4227513"/>
          <p14:tracePt t="33576" x="8148638" y="4240213"/>
          <p14:tracePt t="33584" x="8135938" y="4252913"/>
          <p14:tracePt t="33592" x="8123238" y="4264025"/>
          <p14:tracePt t="33600" x="8099425" y="4264025"/>
          <p14:tracePt t="33608" x="8086725" y="4276725"/>
          <p14:tracePt t="33616" x="8074025" y="4289425"/>
          <p14:tracePt t="33625" x="8050213" y="4302125"/>
          <p14:tracePt t="33632" x="8024813" y="4313238"/>
          <p14:tracePt t="33640" x="8001000" y="4313238"/>
          <p14:tracePt t="33649" x="7977188" y="4325938"/>
          <p14:tracePt t="33656" x="7951788" y="4338638"/>
          <p14:tracePt t="33665" x="7915275" y="4351338"/>
          <p14:tracePt t="33672" x="7902575" y="4351338"/>
          <p14:tracePt t="33680" x="7853363" y="4375150"/>
          <p14:tracePt t="33688" x="7829550" y="4387850"/>
          <p14:tracePt t="33698" x="7791450" y="4400550"/>
          <p14:tracePt t="33704" x="7767638" y="4411663"/>
          <p14:tracePt t="33714" x="7731125" y="4424363"/>
          <p14:tracePt t="33719" x="7705725" y="4449763"/>
          <p14:tracePt t="33731" x="7656513" y="4460875"/>
          <p14:tracePt t="33735" x="7643813" y="4473575"/>
          <p14:tracePt t="33747" x="7596188" y="4486275"/>
          <p14:tracePt t="33750" x="7583488" y="4486275"/>
          <p14:tracePt t="33764" x="7546975" y="4498975"/>
          <p14:tracePt t="33768" x="7521575" y="4510088"/>
          <p14:tracePt t="33780" x="7497763" y="4510088"/>
          <p14:tracePt t="33783" x="7485063" y="4510088"/>
          <p14:tracePt t="33797" x="7459663" y="4510088"/>
          <p14:tracePt t="33799" x="7448550" y="4510088"/>
          <p14:tracePt t="33814" x="7435850" y="4510088"/>
          <p14:tracePt t="33837" x="7435850" y="4498975"/>
          <p14:tracePt t="33845" x="7459663" y="4486275"/>
          <p14:tracePt t="33853" x="7485063" y="4486275"/>
          <p14:tracePt t="33861" x="7508875" y="4473575"/>
          <p14:tracePt t="33869" x="7558088" y="4460875"/>
          <p14:tracePt t="33877" x="7607300" y="4460875"/>
          <p14:tracePt t="33885" x="7693025" y="4449763"/>
          <p14:tracePt t="33893" x="7767638" y="4449763"/>
          <p14:tracePt t="33901" x="7853363" y="4437063"/>
          <p14:tracePt t="33908" x="7939088" y="4437063"/>
          <p14:tracePt t="33916" x="8037513" y="4437063"/>
          <p14:tracePt t="33924" x="8086725" y="4437063"/>
          <p14:tracePt t="33932" x="8185150" y="4424363"/>
          <p14:tracePt t="33940" x="8270875" y="4424363"/>
          <p14:tracePt t="33948" x="8345488" y="4424363"/>
          <p14:tracePt t="33956" x="8405813" y="4424363"/>
          <p14:tracePt t="33965" x="8431213" y="4424363"/>
          <p14:tracePt t="33972" x="8480425" y="4424363"/>
          <p14:tracePt t="33981" x="8504238" y="4424363"/>
          <p14:tracePt t="33988" x="8529638" y="4424363"/>
          <p14:tracePt t="33997" x="8542338" y="4424363"/>
          <p14:tracePt t="34003" x="8553450" y="4424363"/>
          <p14:tracePt t="34019" x="8542338" y="4424363"/>
          <p14:tracePt t="34027" x="8493125" y="4424363"/>
          <p14:tracePt t="34035" x="8418513" y="4411663"/>
          <p14:tracePt t="34043" x="8382000" y="4400550"/>
          <p14:tracePt t="34051" x="8308975" y="4387850"/>
          <p14:tracePt t="34059" x="8234363" y="4375150"/>
          <p14:tracePt t="34067" x="8148638" y="4351338"/>
          <p14:tracePt t="34075" x="8074025" y="4338638"/>
          <p14:tracePt t="34082" x="8013700" y="4325938"/>
          <p14:tracePt t="34090" x="7977188" y="4313238"/>
          <p14:tracePt t="34098" x="7927975" y="4302125"/>
          <p14:tracePt t="34106" x="7889875" y="4289425"/>
          <p14:tracePt t="34114" x="7866063" y="4276725"/>
          <p14:tracePt t="34122" x="7853363" y="4264025"/>
          <p14:tracePt t="34130" x="7829550" y="4240213"/>
          <p14:tracePt t="34138" x="7829550" y="4227513"/>
          <p14:tracePt t="34147" x="7829550" y="4214813"/>
          <p14:tracePt t="34154" x="7853363" y="4203700"/>
          <p14:tracePt t="34163" x="7889875" y="4191000"/>
          <p14:tracePt t="34169" x="7939088" y="4178300"/>
          <p14:tracePt t="34180" x="8024813" y="4178300"/>
          <p14:tracePt t="34185" x="8099425" y="4178300"/>
          <p14:tracePt t="34196" x="8185150" y="4178300"/>
          <p14:tracePt t="34201" x="8270875" y="4191000"/>
          <p14:tracePt t="34213" x="8320088" y="4214813"/>
          <p14:tracePt t="34217" x="8394700" y="4240213"/>
          <p14:tracePt t="34230" x="8467725" y="4276725"/>
          <p14:tracePt t="34233" x="8516938" y="4313238"/>
          <p14:tracePt t="34246" x="8566150" y="4351338"/>
          <p14:tracePt t="34250" x="8578850" y="4375150"/>
          <p14:tracePt t="34263" x="8602663" y="4400550"/>
          <p14:tracePt t="34266" x="8615363" y="4437063"/>
          <p14:tracePt t="34280" x="8615363" y="4460875"/>
          <p14:tracePt t="34281" x="8615363" y="4486275"/>
          <p14:tracePt t="34297" x="8578850" y="4498975"/>
          <p14:tracePt t="34299" x="8516938" y="4522788"/>
          <p14:tracePt t="34313" x="8443913" y="4535488"/>
          <p14:tracePt t="34314" x="8369300" y="4535488"/>
          <p14:tracePt t="34320" x="8259763" y="4548188"/>
          <p14:tracePt t="34330" x="8148638" y="4548188"/>
          <p14:tracePt t="34336" x="8050213" y="4548188"/>
          <p14:tracePt t="34346" x="7951788" y="4548188"/>
          <p14:tracePt t="34351" x="7889875" y="4548188"/>
          <p14:tracePt t="34363" x="7804150" y="4535488"/>
          <p14:tracePt t="34367" x="7718425" y="4510088"/>
          <p14:tracePt t="34380" x="7643813" y="4486275"/>
          <p14:tracePt t="34383" x="7583488" y="4460875"/>
          <p14:tracePt t="34396" x="7534275" y="4424363"/>
          <p14:tracePt t="34399" x="7485063" y="4400550"/>
          <p14:tracePt t="34413" x="7459663" y="4362450"/>
          <p14:tracePt t="34684" x="7399338" y="4362450"/>
          <p14:tracePt t="34692" x="7312025" y="4351338"/>
          <p14:tracePt t="34700" x="7239000" y="4338638"/>
          <p14:tracePt t="34708" x="7165975" y="4325938"/>
          <p14:tracePt t="34716" x="7104063" y="4313238"/>
          <p14:tracePt t="34724" x="7042150" y="4289425"/>
          <p14:tracePt t="34732" x="6980238" y="4276725"/>
          <p14:tracePt t="34740" x="6931025" y="4252913"/>
          <p14:tracePt t="34748" x="6894513" y="4240213"/>
          <p14:tracePt t="34756" x="6808788" y="4203700"/>
          <p14:tracePt t="34764" x="6759575" y="4167188"/>
          <p14:tracePt t="34771" x="6735763" y="4141788"/>
          <p14:tracePt t="34779" x="6697663" y="4117975"/>
          <p14:tracePt t="34787" x="6673850" y="4079875"/>
          <p14:tracePt t="34794" x="6648450" y="4043363"/>
          <p14:tracePt t="34802" x="6648450" y="4019550"/>
          <p14:tracePt t="34810" x="6648450" y="3994150"/>
          <p14:tracePt t="34818" x="6673850" y="3944938"/>
          <p14:tracePt t="34826" x="6723063" y="3921125"/>
          <p14:tracePt t="34834" x="6784975" y="3883025"/>
          <p14:tracePt t="34842" x="6858000" y="3859213"/>
          <p14:tracePt t="34850" x="6956425" y="3822700"/>
          <p14:tracePt t="34857" x="7054850" y="3797300"/>
          <p14:tracePt t="34865" x="7165975" y="3786188"/>
          <p14:tracePt t="34873" x="7275513" y="3773488"/>
          <p14:tracePt t="34881" x="7399338" y="3773488"/>
          <p14:tracePt t="34889" x="7521575" y="3773488"/>
          <p14:tracePt t="34897" x="7643813" y="3773488"/>
          <p14:tracePt t="34905" x="7754938" y="3773488"/>
          <p14:tracePt t="34914" x="7816850" y="3786188"/>
          <p14:tracePt t="34921" x="7915275" y="3810000"/>
          <p14:tracePt t="34930" x="8001000" y="3833813"/>
          <p14:tracePt t="34937" x="8086725" y="3871913"/>
          <p14:tracePt t="34948" x="8161338" y="3895725"/>
          <p14:tracePt t="34953" x="8221663" y="3932238"/>
          <p14:tracePt t="34964" x="8270875" y="3957638"/>
          <p14:tracePt t="34969" x="8320088" y="3981450"/>
          <p14:tracePt t="34982" x="8345488" y="4019550"/>
          <p14:tracePt t="34986" x="8382000" y="4043363"/>
          <p14:tracePt t="34997" x="8405813" y="4079875"/>
          <p14:tracePt t="35002" x="8405813" y="4105275"/>
          <p14:tracePt t="35015" x="8418513" y="4129088"/>
          <p14:tracePt t="35019" x="8418513" y="4167188"/>
          <p14:tracePt t="35031" x="8431213" y="4203700"/>
          <p14:tracePt t="35036" x="8431213" y="4214813"/>
          <p14:tracePt t="35047" x="8431213" y="4264025"/>
          <p14:tracePt t="35049" x="8418513" y="4289425"/>
          <p14:tracePt t="35063" x="8405813" y="4302125"/>
          <p14:tracePt t="35066" x="8369300" y="4325938"/>
          <p14:tracePt t="35080" x="8358188" y="4351338"/>
          <p14:tracePt t="35080" x="8332788" y="4362450"/>
          <p14:tracePt t="35087" x="8308975" y="4362450"/>
          <p14:tracePt t="35097" x="8283575" y="4375150"/>
          <p14:tracePt t="35103" x="8259763" y="4387850"/>
          <p14:tracePt t="35114" x="8210550" y="4387850"/>
          <p14:tracePt t="35119" x="8197850" y="4387850"/>
          <p14:tracePt t="35130" x="8172450" y="4400550"/>
          <p14:tracePt t="35134" x="8135938" y="4400550"/>
          <p14:tracePt t="35147" x="8112125" y="4400550"/>
          <p14:tracePt t="35150" x="8086725" y="4400550"/>
          <p14:tracePt t="35163" x="8062913" y="4400550"/>
          <p14:tracePt t="35166" x="8037513" y="4400550"/>
          <p14:tracePt t="35180" x="8013700" y="4400550"/>
          <p14:tracePt t="35182" x="7988300" y="4400550"/>
          <p14:tracePt t="35197" x="7964488" y="4400550"/>
          <p14:tracePt t="35198" x="7939088" y="4400550"/>
          <p14:tracePt t="35213" x="7927975" y="4400550"/>
          <p14:tracePt t="35214" x="7902575" y="4400550"/>
          <p14:tracePt t="35221" x="7889875" y="4400550"/>
          <p14:tracePt t="35231" x="7878763" y="4387850"/>
          <p14:tracePt t="35238" x="7866063" y="4387850"/>
          <p14:tracePt t="35247" x="7853363" y="4387850"/>
          <p14:tracePt t="35261" x="7840663" y="4375150"/>
          <p14:tracePt t="35269" x="7829550" y="4375150"/>
          <p14:tracePt t="35277" x="7829550" y="4362450"/>
          <p14:tracePt t="35292" x="7816850" y="4362450"/>
          <p14:tracePt t="35300" x="7816850" y="4351338"/>
          <p14:tracePt t="35324" x="7804150" y="4338638"/>
          <p14:tracePt t="35348" x="7804150" y="4325938"/>
          <p14:tracePt t="35356" x="7804150" y="4313238"/>
          <p14:tracePt t="35364" x="7791450" y="4302125"/>
          <p14:tracePt t="35371" x="7791450" y="4289425"/>
          <p14:tracePt t="35379" x="7791450" y="4276725"/>
          <p14:tracePt t="35387" x="7791450" y="4264025"/>
          <p14:tracePt t="35395" x="7791450" y="4240213"/>
          <p14:tracePt t="35411" x="7791450" y="4227513"/>
          <p14:tracePt t="35419" x="7816850" y="4203700"/>
          <p14:tracePt t="35427" x="7840663" y="4203700"/>
          <p14:tracePt t="35435" x="7866063" y="4203700"/>
          <p14:tracePt t="35443" x="7902575" y="4203700"/>
          <p14:tracePt t="35451" x="7939088" y="4203700"/>
          <p14:tracePt t="35458" x="7988300" y="4203700"/>
          <p14:tracePt t="35466" x="8037513" y="4214813"/>
          <p14:tracePt t="35474" x="8099425" y="4227513"/>
          <p14:tracePt t="35482" x="8148638" y="4252913"/>
          <p14:tracePt t="35490" x="8210550" y="4276725"/>
          <p14:tracePt t="35498" x="8270875" y="4302125"/>
          <p14:tracePt t="35506" x="8320088" y="4338638"/>
          <p14:tracePt t="35514" x="8369300" y="4351338"/>
          <p14:tracePt t="35522" x="8394700" y="4362450"/>
          <p14:tracePt t="35530" x="8431213" y="4375150"/>
          <p14:tracePt t="35537" x="8455025" y="4387850"/>
          <p14:tracePt t="35545" x="8467725" y="4400550"/>
          <p14:tracePt t="35554" x="8480425" y="4411663"/>
          <p14:tracePt t="35562" x="8480425" y="4424363"/>
          <p14:tracePt t="35578" x="8455025" y="4437063"/>
          <p14:tracePt t="35586" x="8382000" y="4449763"/>
          <p14:tracePt t="35594" x="8234363" y="4460875"/>
          <p14:tracePt t="35602" x="8086725" y="4473575"/>
          <p14:tracePt t="35610" x="7902575" y="4473575"/>
          <p14:tracePt t="35618" x="7681913" y="4498975"/>
          <p14:tracePt t="35625" x="7423150" y="4510088"/>
          <p14:tracePt t="35633" x="7140575" y="4535488"/>
          <p14:tracePt t="35641" x="6845300" y="4572000"/>
          <p14:tracePt t="35649" x="6513513" y="4608513"/>
          <p14:tracePt t="35657" x="5935663" y="4683125"/>
          <p14:tracePt t="35665" x="5567363" y="4732338"/>
          <p14:tracePt t="35673" x="5370513" y="4756150"/>
          <p14:tracePt t="35681" x="5002213" y="4818063"/>
          <p14:tracePt t="35689" x="4633913" y="4841875"/>
          <p14:tracePt t="35699" x="4289425" y="4879975"/>
          <p14:tracePt t="35705" x="3994150" y="4891088"/>
          <p14:tracePt t="35714" x="3859213" y="4891088"/>
          <p14:tracePt t="35721" x="3613150" y="4891088"/>
          <p14:tracePt t="35730" x="3405188" y="4891088"/>
          <p14:tracePt t="35736" x="3232150" y="4879975"/>
          <p14:tracePt t="35747" x="3170238" y="4854575"/>
          <p14:tracePt t="35752" x="3048000" y="4805363"/>
          <p14:tracePt t="35763" x="2962275" y="4768850"/>
          <p14:tracePt t="35768" x="2900363" y="4719638"/>
          <p14:tracePt t="35780" x="2851150" y="4670425"/>
          <p14:tracePt t="35784" x="2838450" y="4645025"/>
          <p14:tracePt t="35978" x="2887663" y="4633913"/>
          <p14:tracePt t="35985" x="2936875" y="4633913"/>
          <p14:tracePt t="35993" x="2974975" y="4608513"/>
          <p14:tracePt t="36001" x="3011488" y="4608513"/>
          <p14:tracePt t="36009" x="3035300" y="4608513"/>
          <p14:tracePt t="36017" x="3060700" y="4608513"/>
          <p14:tracePt t="36025" x="3071813" y="4608513"/>
          <p14:tracePt t="36033" x="3084513" y="4608513"/>
          <p14:tracePt t="36080" x="3048000" y="4608513"/>
          <p14:tracePt t="36088" x="3011488" y="4608513"/>
          <p14:tracePt t="36096" x="2925763" y="4608513"/>
          <p14:tracePt t="36104" x="2851150" y="4621213"/>
          <p14:tracePt t="36112" x="2778125" y="4621213"/>
          <p14:tracePt t="36120" x="2679700" y="4621213"/>
          <p14:tracePt t="36128" x="2593975" y="4621213"/>
          <p14:tracePt t="36136" x="2544763" y="4621213"/>
          <p14:tracePt t="36143" x="2397125" y="4621213"/>
          <p14:tracePt t="36151" x="2347913" y="4621213"/>
          <p14:tracePt t="36159" x="2273300" y="4621213"/>
          <p14:tracePt t="36166" x="2200275" y="4608513"/>
          <p14:tracePt t="36175" x="2138363" y="4595813"/>
          <p14:tracePt t="36183" x="2114550" y="4595813"/>
          <p14:tracePt t="36190" x="2076450" y="4572000"/>
          <p14:tracePt t="36199" x="2039938" y="4559300"/>
          <p14:tracePt t="36207" x="2027238" y="4559300"/>
          <p14:tracePt t="36215" x="2016125" y="4548188"/>
          <p14:tracePt t="36221" x="2003425" y="4535488"/>
          <p14:tracePt t="36231" x="2003425" y="4522788"/>
          <p14:tracePt t="36246" x="2052638" y="4510088"/>
          <p14:tracePt t="36254" x="2101850" y="4510088"/>
          <p14:tracePt t="36262" x="2163763" y="4498975"/>
          <p14:tracePt t="36270" x="2249488" y="4498975"/>
          <p14:tracePt t="36278" x="2359025" y="4498975"/>
          <p14:tracePt t="36286" x="2482850" y="4498975"/>
          <p14:tracePt t="36294" x="2630488" y="4498975"/>
          <p14:tracePt t="36301" x="2876550" y="4498975"/>
          <p14:tracePt t="36309" x="3060700" y="4498975"/>
          <p14:tracePt t="36317" x="3159125" y="4498975"/>
          <p14:tracePt t="36325" x="3343275" y="4510088"/>
          <p14:tracePt t="36333" x="3675063" y="4559300"/>
          <p14:tracePt t="36341" x="3773488" y="4584700"/>
          <p14:tracePt t="36349" x="3957638" y="4621213"/>
          <p14:tracePt t="36357" x="4105275" y="4657725"/>
          <p14:tracePt t="36365" x="4167188" y="4670425"/>
          <p14:tracePt t="36373" x="4276725" y="4706938"/>
          <p14:tracePt t="36381" x="4325938" y="4706938"/>
          <p14:tracePt t="36388" x="4387850" y="4719638"/>
          <p14:tracePt t="36398" x="4437063" y="4732338"/>
          <p14:tracePt t="36404" x="4460875" y="4743450"/>
          <p14:tracePt t="36414" x="4486275" y="4743450"/>
          <p14:tracePt t="36635" x="4510088" y="4743450"/>
          <p14:tracePt t="36642" x="4559300" y="4743450"/>
          <p14:tracePt t="36649" x="4621213" y="4743450"/>
          <p14:tracePt t="36657" x="4694238" y="4743450"/>
          <p14:tracePt t="36665" x="4841875" y="4743450"/>
          <p14:tracePt t="36673" x="5026025" y="4743450"/>
          <p14:tracePt t="36681" x="5248275" y="4743450"/>
          <p14:tracePt t="36689" x="5481638" y="4743450"/>
          <p14:tracePt t="36697" x="5738813" y="4743450"/>
          <p14:tracePt t="36705" x="5973763" y="4743450"/>
          <p14:tracePt t="36713" x="6243638" y="4743450"/>
          <p14:tracePt t="36721" x="6477000" y="4743450"/>
          <p14:tracePt t="36729" x="6710363" y="4743450"/>
          <p14:tracePt t="36736" x="6821488" y="4743450"/>
          <p14:tracePt t="36744" x="7018338" y="4743450"/>
          <p14:tracePt t="36752" x="7202488" y="4743450"/>
          <p14:tracePt t="36760" x="7361238" y="4743450"/>
          <p14:tracePt t="36768" x="7423150" y="4743450"/>
          <p14:tracePt t="36776" x="7546975" y="4732338"/>
          <p14:tracePt t="36784" x="7643813" y="4732338"/>
          <p14:tracePt t="36792" x="7731125" y="4719638"/>
          <p14:tracePt t="36799" x="7754938" y="4719638"/>
          <p14:tracePt t="36807" x="7804150" y="4706938"/>
          <p14:tracePt t="36816" x="7840663" y="4694238"/>
          <p14:tracePt t="36823" x="7866063" y="4683125"/>
          <p14:tracePt t="36830" x="7889875" y="4670425"/>
          <p14:tracePt t="36838" x="7889875" y="4657725"/>
          <p14:tracePt t="36847" x="7902575" y="4645025"/>
          <p14:tracePt t="36854" x="7902575" y="4633913"/>
          <p14:tracePt t="36863" x="7902575" y="4621213"/>
          <p14:tracePt t="36870" x="7889875" y="4608513"/>
          <p14:tracePt t="36880" x="7853363" y="4608513"/>
          <p14:tracePt t="36886" x="7816850" y="4595813"/>
          <p14:tracePt t="36897" x="7780338" y="4595813"/>
          <p14:tracePt t="36901" x="7731125" y="4584700"/>
          <p14:tracePt t="36914" x="7669213" y="4572000"/>
          <p14:tracePt t="36917" x="7558088" y="4559300"/>
          <p14:tracePt t="36931" x="7459663" y="4548188"/>
          <p14:tracePt t="36935" x="7373938" y="4535488"/>
          <p14:tracePt t="36947" x="7262813" y="4522788"/>
          <p14:tracePt t="36950" x="7140575" y="4510088"/>
          <p14:tracePt t="36964" x="7005638" y="4498975"/>
          <p14:tracePt t="36969" x="6858000" y="4486275"/>
          <p14:tracePt t="36980" x="6723063" y="4473575"/>
          <p14:tracePt t="36983" x="6588125" y="4460875"/>
          <p14:tracePt t="36997" x="6440488" y="4449763"/>
          <p14:tracePt t="37002" x="6267450" y="4437063"/>
          <p14:tracePt t="37013" x="6108700" y="4424363"/>
          <p14:tracePt t="37014" x="5948363" y="4411663"/>
          <p14:tracePt t="37021" x="5665788" y="4411663"/>
          <p14:tracePt t="37030" x="5567363" y="4411663"/>
          <p14:tracePt t="37036" x="5395913" y="4411663"/>
          <p14:tracePt t="37048" x="5235575" y="4411663"/>
          <p14:tracePt t="37053" x="5087938" y="4411663"/>
          <p14:tracePt t="37063" x="4940300" y="4411663"/>
          <p14:tracePt t="37069" x="4879975" y="4411663"/>
          <p14:tracePt t="37080" x="4781550" y="4424363"/>
          <p14:tracePt t="37084" x="4694238" y="4424363"/>
          <p14:tracePt t="37098" x="4621213" y="4437063"/>
          <p14:tracePt t="37102" x="4584700" y="4437063"/>
          <p14:tracePt t="37114" x="4535488" y="4449763"/>
          <p14:tracePt t="37118" x="4498975" y="4449763"/>
          <p14:tracePt t="37362" x="4486275" y="4449763"/>
          <p14:tracePt t="37369" x="4460875" y="4449763"/>
          <p14:tracePt t="37377" x="4411663" y="4449763"/>
          <p14:tracePt t="37384" x="4351338" y="4449763"/>
          <p14:tracePt t="37393" x="4289425" y="4449763"/>
          <p14:tracePt t="37401" x="4214813" y="4449763"/>
          <p14:tracePt t="37408" x="4167188" y="4449763"/>
          <p14:tracePt t="37416" x="4079875" y="4449763"/>
          <p14:tracePt t="37424" x="3944938" y="4437063"/>
          <p14:tracePt t="37432" x="3895725" y="4437063"/>
          <p14:tracePt t="37440" x="3797300" y="4437063"/>
          <p14:tracePt t="37448" x="3724275" y="4437063"/>
          <p14:tracePt t="37456" x="3649663" y="4437063"/>
          <p14:tracePt t="37464" x="3600450" y="4437063"/>
          <p14:tracePt t="37472" x="3576638" y="4437063"/>
          <p14:tracePt t="37480" x="3527425" y="4437063"/>
          <p14:tracePt t="37488" x="3502025" y="4424363"/>
          <p14:tracePt t="37495" x="3465513" y="4424363"/>
          <p14:tracePt t="37503" x="3452813" y="4424363"/>
          <p14:tracePt t="37511" x="3441700" y="4424363"/>
          <p14:tracePt t="37518" x="3429000" y="4424363"/>
          <p14:tracePt t="37543" x="3429000" y="4411663"/>
          <p14:tracePt t="37590" x="3441700" y="4411663"/>
          <p14:tracePt t="37598" x="3452813" y="4411663"/>
          <p14:tracePt t="37606" x="3452813" y="4400550"/>
          <p14:tracePt t="37614" x="3465513" y="4400550"/>
          <p14:tracePt t="37622" x="3478213" y="4400550"/>
          <p14:tracePt t="37638" x="3490913" y="4400550"/>
          <p14:tracePt t="37654" x="3502025" y="4400550"/>
          <p14:tracePt t="37677" x="3514725" y="4400550"/>
          <p14:tracePt t="37788" x="3514725" y="4387850"/>
          <p14:tracePt t="37812" x="3502025" y="4387850"/>
          <p14:tracePt t="37947" x="3502025" y="4400550"/>
          <p14:tracePt t="37962" x="3502025" y="4411663"/>
          <p14:tracePt t="37970" x="3514725" y="4411663"/>
          <p14:tracePt t="37977" x="3514725" y="4424363"/>
          <p14:tracePt t="37994" x="3527425" y="4424363"/>
          <p14:tracePt t="38009" x="3527425" y="4437063"/>
          <p14:tracePt t="38025" x="3540125" y="4437063"/>
          <p14:tracePt t="38492" x="3527425" y="4437063"/>
          <p14:tracePt t="38610" x="3527425" y="4424363"/>
          <p14:tracePt t="38650" x="3527425" y="4411663"/>
          <p14:tracePt t="38681" x="3527425" y="4400550"/>
          <p14:tracePt t="38699" x="3527425" y="4387850"/>
          <p14:tracePt t="38721" x="3514725" y="4375150"/>
          <p14:tracePt t="38737" x="3502025" y="4375150"/>
          <p14:tracePt t="38745" x="3502025" y="4362450"/>
          <p14:tracePt t="38760" x="3490913" y="4362450"/>
          <p14:tracePt t="38784" x="3478213" y="4362450"/>
          <p14:tracePt t="38808" x="3465513" y="4362450"/>
          <p14:tracePt t="38840" x="3452813" y="4362450"/>
          <p14:tracePt t="38855" x="3452813" y="4351338"/>
          <p14:tracePt t="38871" x="3441700" y="4351338"/>
          <p14:tracePt t="39124" x="3441700" y="4338638"/>
          <p14:tracePt t="39132" x="3429000" y="4338638"/>
          <p14:tracePt t="39149" x="3416300" y="4325938"/>
          <p14:tracePt t="39166" x="3405188" y="4313238"/>
          <p14:tracePt t="39182" x="3392488" y="4302125"/>
          <p14:tracePt t="39187" x="3379788" y="4302125"/>
          <p14:tracePt t="39195" x="3379788" y="4289425"/>
          <p14:tracePt t="39203" x="3367088" y="4289425"/>
          <p14:tracePt t="39211" x="3355975" y="4289425"/>
          <p14:tracePt t="39219" x="3355975" y="4276725"/>
          <p14:tracePt t="39227" x="3343275" y="4276725"/>
          <p14:tracePt t="39243" x="3330575" y="4276725"/>
          <p14:tracePt t="39259" x="3317875" y="4276725"/>
          <p14:tracePt t="39282" x="3306763" y="4276725"/>
          <p14:tracePt t="39290" x="3294063" y="4276725"/>
          <p14:tracePt t="39306" x="3281363" y="4276725"/>
          <p14:tracePt t="39315" x="3268663" y="4276725"/>
          <p14:tracePt t="39322" x="3257550" y="4276725"/>
          <p14:tracePt t="39330" x="3244850" y="4276725"/>
          <p14:tracePt t="39338" x="3232150" y="4276725"/>
          <p14:tracePt t="39346" x="3208338" y="4276725"/>
          <p14:tracePt t="39353" x="3182938" y="4276725"/>
          <p14:tracePt t="39361" x="3159125" y="4276725"/>
          <p14:tracePt t="39369" x="3121025" y="4264025"/>
          <p14:tracePt t="39377" x="3084513" y="4264025"/>
          <p14:tracePt t="39385" x="3035300" y="4264025"/>
          <p14:tracePt t="39393" x="2974975" y="4252913"/>
          <p14:tracePt t="39400" x="2913063" y="4240213"/>
          <p14:tracePt t="39409" x="2838450" y="4227513"/>
          <p14:tracePt t="39417" x="2778125" y="4227513"/>
          <p14:tracePt t="39424" x="2716213" y="4214813"/>
          <p14:tracePt t="39433" x="2654300" y="4214813"/>
          <p14:tracePt t="39441" x="2593975" y="4214813"/>
          <p14:tracePt t="39449" x="2568575" y="4214813"/>
          <p14:tracePt t="39456" x="2532063" y="4203700"/>
          <p14:tracePt t="39465" x="2495550" y="4203700"/>
          <p14:tracePt t="39471" x="2457450" y="4203700"/>
          <p14:tracePt t="39482" x="2446338" y="4203700"/>
          <p14:tracePt t="39701" x="2433638" y="4203700"/>
          <p14:tracePt t="39709" x="2408238" y="4203700"/>
          <p14:tracePt t="39717" x="2384425" y="4214813"/>
          <p14:tracePt t="39725" x="2347913" y="4227513"/>
          <p14:tracePt t="39733" x="2273300" y="4240213"/>
          <p14:tracePt t="39741" x="2200275" y="4264025"/>
          <p14:tracePt t="39749" x="2151063" y="4264025"/>
          <p14:tracePt t="39757" x="2016125" y="4276725"/>
          <p14:tracePt t="39765" x="1966913" y="4289425"/>
          <p14:tracePt t="39772" x="1881188" y="4289425"/>
          <p14:tracePt t="39780" x="1806575" y="4289425"/>
          <p14:tracePt t="39788" x="1744663" y="4289425"/>
          <p14:tracePt t="39796" x="1684338" y="4289425"/>
          <p14:tracePt t="39804" x="1635125" y="4289425"/>
          <p14:tracePt t="39812" x="1609725" y="4289425"/>
          <p14:tracePt t="39820" x="1547813" y="4289425"/>
          <p14:tracePt t="39828" x="1536700" y="4289425"/>
          <p14:tracePt t="39836" x="1500188" y="4289425"/>
          <p14:tracePt t="39844" x="1487488" y="4289425"/>
          <p14:tracePt t="39852" x="1462088" y="4276725"/>
          <p14:tracePt t="39858" x="1450975" y="4276725"/>
          <p14:tracePt t="39875" x="1450975" y="4264025"/>
          <p14:tracePt t="39883" x="1450975" y="4252913"/>
          <p14:tracePt t="39899" x="1450975" y="4240213"/>
          <p14:tracePt t="39907" x="1462088" y="4214813"/>
          <p14:tracePt t="39915" x="1487488" y="4203700"/>
          <p14:tracePt t="39923" x="1511300" y="4191000"/>
          <p14:tracePt t="39931" x="1536700" y="4178300"/>
          <p14:tracePt t="39939" x="1573213" y="4154488"/>
          <p14:tracePt t="39946" x="1609725" y="4154488"/>
          <p14:tracePt t="39954" x="1658938" y="4141788"/>
          <p14:tracePt t="39962" x="1695450" y="4129088"/>
          <p14:tracePt t="39970" x="1744663" y="4129088"/>
          <p14:tracePt t="39978" x="1806575" y="4129088"/>
          <p14:tracePt t="39986" x="1855788" y="4129088"/>
          <p14:tracePt t="39994" x="1905000" y="4129088"/>
          <p14:tracePt t="40002" x="1978025" y="4129088"/>
          <p14:tracePt t="40010" x="2027238" y="4129088"/>
          <p14:tracePt t="40018" x="2101850" y="4129088"/>
          <p14:tracePt t="40025" x="2163763" y="4129088"/>
          <p14:tracePt t="40033" x="2224088" y="4129088"/>
          <p14:tracePt t="40041" x="2309813" y="4129088"/>
          <p14:tracePt t="40050" x="2384425" y="4141788"/>
          <p14:tracePt t="40057" x="2457450" y="4154488"/>
          <p14:tracePt t="40065" x="2532063" y="4167188"/>
          <p14:tracePt t="40073" x="2593975" y="4178300"/>
          <p14:tracePt t="40083" x="2654300" y="4203700"/>
          <p14:tracePt t="40089" x="2728913" y="4214813"/>
          <p14:tracePt t="40098" x="2778125" y="4240213"/>
          <p14:tracePt t="40105" x="2838450" y="4252913"/>
          <p14:tracePt t="40114" x="2851150" y="4264025"/>
          <p14:tracePt t="40120" x="2887663" y="4276725"/>
          <p14:tracePt t="40132" x="2925763" y="4289425"/>
          <p14:tracePt t="40136" x="2936875" y="4302125"/>
          <p14:tracePt t="40148" x="2949575" y="4313238"/>
          <p14:tracePt t="40151" x="2962275" y="4313238"/>
          <p14:tracePt t="40165" x="2974975" y="4325938"/>
          <p14:tracePt t="40386" x="2986088" y="4325938"/>
          <p14:tracePt t="40393" x="3011488" y="4325938"/>
          <p14:tracePt t="40401" x="3048000" y="4325938"/>
          <p14:tracePt t="40409" x="3109913" y="4313238"/>
          <p14:tracePt t="40417" x="3146425" y="4313238"/>
          <p14:tracePt t="40425" x="3257550" y="4302125"/>
          <p14:tracePt t="40433" x="3343275" y="4302125"/>
          <p14:tracePt t="40440" x="3392488" y="4302125"/>
          <p14:tracePt t="40448" x="3478213" y="4302125"/>
          <p14:tracePt t="40456" x="3576638" y="4302125"/>
          <p14:tracePt t="40464" x="3649663" y="4302125"/>
          <p14:tracePt t="40472" x="3724275" y="4302125"/>
          <p14:tracePt t="40480" x="3810000" y="4302125"/>
          <p14:tracePt t="40488" x="3859213" y="4302125"/>
          <p14:tracePt t="40495" x="3883025" y="4302125"/>
          <p14:tracePt t="40504" x="3932238" y="4302125"/>
          <p14:tracePt t="40512" x="3970338" y="4313238"/>
          <p14:tracePt t="40520" x="3994150" y="4313238"/>
          <p14:tracePt t="40527" x="4006850" y="4313238"/>
          <p14:tracePt t="40535" x="4030663" y="4313238"/>
          <p14:tracePt t="40551" x="4043363" y="4313238"/>
          <p14:tracePt t="40591" x="4043363" y="4325938"/>
          <p14:tracePt t="40599" x="4030663" y="4325938"/>
          <p14:tracePt t="40607" x="4019550" y="4325938"/>
          <p14:tracePt t="40614" x="4006850" y="4325938"/>
          <p14:tracePt t="40622" x="3994150" y="4325938"/>
          <p14:tracePt t="40629" x="3981450" y="4325938"/>
          <p14:tracePt t="40646" x="3970338" y="4325938"/>
          <p14:tracePt t="40654" x="3957638" y="4325938"/>
          <p14:tracePt t="40670" x="3944938" y="4325938"/>
          <p14:tracePt t="40701" x="3932238" y="4325938"/>
          <p14:tracePt t="40788" x="3932238" y="4313238"/>
          <p14:tracePt t="40820" x="3932238" y="4302125"/>
          <p14:tracePt t="40845" x="3932238" y="4289425"/>
          <p14:tracePt t="40859" x="3932238" y="4276725"/>
          <p14:tracePt t="40867" x="3932238" y="4264025"/>
          <p14:tracePt t="40875" x="3932238" y="4252913"/>
          <p14:tracePt t="40891" x="3944938" y="4240213"/>
          <p14:tracePt t="40901" x="3944938" y="4227513"/>
          <p14:tracePt t="40907" x="3957638" y="4227513"/>
          <p14:tracePt t="40915" x="3970338" y="4214813"/>
          <p14:tracePt t="40923" x="3981450" y="4214813"/>
          <p14:tracePt t="40931" x="3981450" y="4203700"/>
          <p14:tracePt t="40939" x="4006850" y="4203700"/>
          <p14:tracePt t="40947" x="4019550" y="4203700"/>
          <p14:tracePt t="40954" x="4030663" y="4191000"/>
          <p14:tracePt t="40962" x="4056063" y="4191000"/>
          <p14:tracePt t="40970" x="4068763" y="4191000"/>
          <p14:tracePt t="40978" x="4092575" y="4191000"/>
          <p14:tracePt t="40986" x="4105275" y="4191000"/>
          <p14:tracePt t="40994" x="4129088" y="4191000"/>
          <p14:tracePt t="41002" x="4167188" y="4191000"/>
          <p14:tracePt t="41010" x="4178300" y="4191000"/>
          <p14:tracePt t="41018" x="4214813" y="4191000"/>
          <p14:tracePt t="41025" x="4240213" y="4191000"/>
          <p14:tracePt t="41033" x="4276725" y="4203700"/>
          <p14:tracePt t="41041" x="4302125" y="4203700"/>
          <p14:tracePt t="41049" x="4325938" y="4203700"/>
          <p14:tracePt t="41057" x="4375150" y="4214813"/>
          <p14:tracePt t="41065" x="4387850" y="4214813"/>
          <p14:tracePt t="41073" x="4411663" y="4214813"/>
          <p14:tracePt t="41083" x="4437063" y="4227513"/>
          <p14:tracePt t="41089" x="4460875" y="4227513"/>
          <p14:tracePt t="41099" x="4486275" y="4227513"/>
          <p14:tracePt t="41105" x="4498975" y="4240213"/>
          <p14:tracePt t="41114" x="4510088" y="4240213"/>
          <p14:tracePt t="41119" x="4522788" y="4240213"/>
          <p14:tracePt t="41131" x="4535488" y="4240213"/>
          <p14:tracePt t="41160" x="4548188" y="4240213"/>
          <p14:tracePt t="41493" x="4572000" y="4214813"/>
          <p14:tracePt t="41502" x="4595813" y="4191000"/>
          <p14:tracePt t="41508" x="4621213" y="4167188"/>
          <p14:tracePt t="41515" x="4633913" y="4141788"/>
          <p14:tracePt t="41524" x="4670425" y="4129088"/>
          <p14:tracePt t="41532" x="4694238" y="4105275"/>
          <p14:tracePt t="41540" x="4706938" y="4092575"/>
          <p14:tracePt t="41547" x="4732338" y="4068763"/>
          <p14:tracePt t="41555" x="4756150" y="4056063"/>
          <p14:tracePt t="41563" x="4781550" y="4043363"/>
          <p14:tracePt t="41571" x="4792663" y="4030663"/>
          <p14:tracePt t="41579" x="4805363" y="4006850"/>
          <p14:tracePt t="41587" x="4818063" y="4006850"/>
          <p14:tracePt t="41595" x="4841875" y="3994150"/>
          <p14:tracePt t="41603" x="4841875" y="3981450"/>
          <p14:tracePt t="41611" x="4867275" y="3981450"/>
          <p14:tracePt t="41619" x="4879975" y="3970338"/>
          <p14:tracePt t="41626" x="4891088" y="3970338"/>
          <p14:tracePt t="41634" x="4903788" y="3957638"/>
          <p14:tracePt t="41642" x="4916488" y="3957638"/>
          <p14:tracePt t="41650" x="4929188" y="3957638"/>
          <p14:tracePt t="41658" x="4940300" y="3957638"/>
          <p14:tracePt t="41666" x="4965700" y="3957638"/>
          <p14:tracePt t="41674" x="4976813" y="3957638"/>
          <p14:tracePt t="41683" x="5002213" y="3957638"/>
          <p14:tracePt t="41690" x="5014913" y="3957638"/>
          <p14:tracePt t="41700" x="5038725" y="3970338"/>
          <p14:tracePt t="41706" x="5051425" y="3970338"/>
          <p14:tracePt t="41715" x="5064125" y="3981450"/>
          <p14:tracePt t="41721" x="5075238" y="3981450"/>
          <p14:tracePt t="41731" x="5087938" y="3981450"/>
          <p14:tracePt t="41737" x="5100638" y="3994150"/>
          <p14:tracePt t="41748" x="5113338" y="3994150"/>
          <p14:tracePt t="41753" x="5124450" y="3994150"/>
          <p14:tracePt t="41765" x="5124450" y="4006850"/>
          <p14:tracePt t="41768" x="5137150" y="4006850"/>
          <p14:tracePt t="41782" x="5149850" y="4019550"/>
          <p14:tracePt t="41786" x="5162550" y="4030663"/>
          <p14:tracePt t="41798" x="5162550" y="4043363"/>
          <p14:tracePt t="41803" x="5173663" y="4043363"/>
          <p14:tracePt t="41815" x="5173663" y="4056063"/>
          <p14:tracePt t="41819" x="5186363" y="4068763"/>
          <p14:tracePt t="41835" x="5199063" y="4079875"/>
          <p14:tracePt t="41851" x="5199063" y="4092575"/>
          <p14:tracePt t="41865" x="5199063" y="4105275"/>
          <p14:tracePt t="41879" x="5199063" y="4117975"/>
          <p14:tracePt t="41895" x="5199063" y="4129088"/>
          <p14:tracePt t="41919" x="5199063" y="4141788"/>
          <p14:tracePt t="41951" x="5199063" y="4154488"/>
          <p14:tracePt t="41966" x="5186363" y="4154488"/>
          <p14:tracePt t="41990" x="5173663" y="4154488"/>
          <p14:tracePt t="41999" x="5162550" y="4154488"/>
          <p14:tracePt t="42015" x="5149850" y="4154488"/>
          <p14:tracePt t="42031" x="5137150" y="4154488"/>
          <p14:tracePt t="42037" x="5124450" y="4154488"/>
          <p14:tracePt t="42062" x="5113338" y="4154488"/>
          <p14:tracePt t="42069" x="5100638" y="4141788"/>
          <p14:tracePt t="42077" x="5100638" y="4129088"/>
          <p14:tracePt t="42085" x="5100638" y="4117975"/>
          <p14:tracePt t="42093" x="5087938" y="4092575"/>
          <p14:tracePt t="42101" x="5087938" y="4079875"/>
          <p14:tracePt t="42109" x="5087938" y="4068763"/>
          <p14:tracePt t="42117" x="5087938" y="4043363"/>
          <p14:tracePt t="42124" x="5087938" y="4006850"/>
          <p14:tracePt t="42133" x="5087938" y="3994150"/>
          <p14:tracePt t="42140" x="5100638" y="3970338"/>
          <p14:tracePt t="42150" x="5113338" y="3944938"/>
          <p14:tracePt t="42156" x="5137150" y="3921125"/>
          <p14:tracePt t="42164" x="5162550" y="3895725"/>
          <p14:tracePt t="42172" x="5199063" y="3883025"/>
          <p14:tracePt t="42181" x="5248275" y="3871913"/>
          <p14:tracePt t="42188" x="5297488" y="3859213"/>
          <p14:tracePt t="42198" x="5357813" y="3859213"/>
          <p14:tracePt t="42203" x="5432425" y="3859213"/>
          <p14:tracePt t="42214" x="5494338" y="3859213"/>
          <p14:tracePt t="42219" x="5567363" y="3859213"/>
          <p14:tracePt t="42232" x="5641975" y="3859213"/>
          <p14:tracePt t="42235" x="5715000" y="3883025"/>
          <p14:tracePt t="42248" x="5788025" y="3921125"/>
          <p14:tracePt t="42253" x="5849938" y="3957638"/>
          <p14:tracePt t="42265" x="5924550" y="4006850"/>
          <p14:tracePt t="42270" x="5984875" y="4043363"/>
          <p14:tracePt t="42282" x="6046788" y="4092575"/>
          <p14:tracePt t="42286" x="6108700" y="4141788"/>
          <p14:tracePt t="42298" x="6157913" y="4178300"/>
          <p14:tracePt t="42300" x="6207125" y="4227513"/>
          <p14:tracePt t="42305" x="6256338" y="4264025"/>
          <p14:tracePt t="42315" x="6292850" y="4289425"/>
          <p14:tracePt t="42322" x="6305550" y="4302125"/>
          <p14:tracePt t="42332" x="6329363" y="4325938"/>
          <p14:tracePt t="42338" x="6354763" y="4351338"/>
          <p14:tracePt t="42348" x="6365875" y="4362450"/>
          <p14:tracePt t="42354" x="6378575" y="4375150"/>
          <p14:tracePt t="42365" x="6391275" y="4387850"/>
          <p14:tracePt t="42370" x="6391275" y="4400550"/>
          <p14:tracePt t="42385" x="6391275" y="4411663"/>
          <p14:tracePt t="42398" x="6403975" y="4424363"/>
          <p14:tracePt t="42419" x="6403975" y="4437063"/>
          <p14:tracePt t="42452" x="6403975" y="4449763"/>
          <p14:tracePt t="42466" x="6391275" y="4449763"/>
          <p14:tracePt t="42480" x="6378575" y="4449763"/>
          <p14:tracePt t="42497" x="6365875" y="4449763"/>
          <p14:tracePt t="42512" x="6354763" y="4449763"/>
          <p14:tracePt t="42520" x="6342063" y="4449763"/>
          <p14:tracePt t="42528" x="6342063" y="4437063"/>
          <p14:tracePt t="43144" x="6329363" y="4437063"/>
          <p14:tracePt t="43161" x="6316663" y="4437063"/>
          <p14:tracePt t="43184" x="6316663" y="4424363"/>
          <p14:tracePt t="43192" x="6316663" y="4411663"/>
          <p14:tracePt t="43200" x="6316663" y="4387850"/>
          <p14:tracePt t="43207" x="6316663" y="4375150"/>
          <p14:tracePt t="43215" x="6329363" y="4351338"/>
          <p14:tracePt t="43223" x="6365875" y="4313238"/>
          <p14:tracePt t="43231" x="6403975" y="4289425"/>
          <p14:tracePt t="43238" x="6453188" y="4252913"/>
          <p14:tracePt t="43247" x="6500813" y="4214813"/>
          <p14:tracePt t="43255" x="6550025" y="4191000"/>
          <p14:tracePt t="43263" x="6611938" y="4167188"/>
          <p14:tracePt t="43271" x="6673850" y="4129088"/>
          <p14:tracePt t="43279" x="6723063" y="4117975"/>
          <p14:tracePt t="43287" x="6784975" y="4092575"/>
          <p14:tracePt t="43294" x="6834188" y="4079875"/>
          <p14:tracePt t="43301" x="6870700" y="4068763"/>
          <p14:tracePt t="43310" x="6894513" y="4068763"/>
          <p14:tracePt t="43318" x="6931025" y="4056063"/>
          <p14:tracePt t="43326" x="6969125" y="4056063"/>
          <p14:tracePt t="43334" x="6992938" y="4056063"/>
          <p14:tracePt t="43342" x="7018338" y="4043363"/>
          <p14:tracePt t="43350" x="7029450" y="4043363"/>
          <p14:tracePt t="43358" x="7054850" y="4043363"/>
          <p14:tracePt t="43374" x="7067550" y="4043363"/>
          <p14:tracePt t="43398" x="7078663" y="4043363"/>
          <p14:tracePt t="43413" x="7078663" y="4030663"/>
          <p14:tracePt t="43753" x="7091363" y="4030663"/>
          <p14:tracePt t="43761" x="7116763" y="4030663"/>
          <p14:tracePt t="43769" x="7140575" y="4043363"/>
          <p14:tracePt t="43777" x="7189788" y="4043363"/>
          <p14:tracePt t="43785" x="7239000" y="4056063"/>
          <p14:tracePt t="43793" x="7300913" y="4068763"/>
          <p14:tracePt t="43800" x="7361238" y="4068763"/>
          <p14:tracePt t="43808" x="7423150" y="4079875"/>
          <p14:tracePt t="43816" x="7485063" y="4092575"/>
          <p14:tracePt t="43823" x="7534275" y="4092575"/>
          <p14:tracePt t="43832" x="7558088" y="4092575"/>
          <p14:tracePt t="43840" x="7632700" y="4105275"/>
          <p14:tracePt t="43848" x="7643813" y="4117975"/>
          <p14:tracePt t="43856" x="7681913" y="4129088"/>
          <p14:tracePt t="43864" x="7705725" y="4129088"/>
          <p14:tracePt t="43872" x="7731125" y="4141788"/>
          <p14:tracePt t="43880" x="7754938" y="4154488"/>
          <p14:tracePt t="43886" x="7767638" y="4154488"/>
          <p14:tracePt t="43895" x="7780338" y="4154488"/>
          <p14:tracePt t="43903" x="7791450" y="4167188"/>
          <p14:tracePt t="43919" x="7804150" y="4178300"/>
          <p14:tracePt t="43935" x="7816850" y="4178300"/>
          <p14:tracePt t="43943" x="7816850" y="4191000"/>
          <p14:tracePt t="43967" x="7829550" y="4191000"/>
          <p14:tracePt t="43974" x="7829550" y="4203700"/>
          <p14:tracePt t="44007" x="7840663" y="4214813"/>
          <p14:tracePt t="44039" x="7853363" y="4227513"/>
          <p14:tracePt t="44053" x="7866063" y="4227513"/>
          <p14:tracePt t="44069" x="7878763" y="4227513"/>
          <p14:tracePt t="44077" x="7889875" y="4227513"/>
          <p14:tracePt t="44093" x="7915275" y="4227513"/>
          <p14:tracePt t="44109" x="7939088" y="4227513"/>
          <p14:tracePt t="44118" x="7951788" y="4227513"/>
          <p14:tracePt t="44125" x="7964488" y="4227513"/>
          <p14:tracePt t="44133" x="7988300" y="4227513"/>
          <p14:tracePt t="44140" x="8001000" y="4214813"/>
          <p14:tracePt t="44148" x="8024813" y="4203700"/>
          <p14:tracePt t="44156" x="8037513" y="4203700"/>
          <p14:tracePt t="44164" x="8074025" y="4178300"/>
          <p14:tracePt t="44172" x="8099425" y="4154488"/>
          <p14:tracePt t="44180" x="8112125" y="4141788"/>
          <p14:tracePt t="44188" x="8135938" y="4117975"/>
          <p14:tracePt t="44196" x="8161338" y="4092575"/>
          <p14:tracePt t="44203" x="8172450" y="4079875"/>
          <p14:tracePt t="44212" x="8210550" y="4056063"/>
          <p14:tracePt t="44219" x="8234363" y="4043363"/>
          <p14:tracePt t="44227" x="8270875" y="4043363"/>
          <p14:tracePt t="44235" x="8296275" y="4043363"/>
          <p14:tracePt t="44243" x="8332788" y="4043363"/>
          <p14:tracePt t="44251" x="8369300" y="4043363"/>
          <p14:tracePt t="44259" x="8405813" y="4056063"/>
          <p14:tracePt t="44266" x="8443913" y="4079875"/>
          <p14:tracePt t="44275" x="8467725" y="4092575"/>
          <p14:tracePt t="44283" x="8480425" y="4105275"/>
          <p14:tracePt t="44291" x="8516938" y="4129088"/>
          <p14:tracePt t="44299" x="8542338" y="4154488"/>
          <p14:tracePt t="44307" x="8553450" y="4178300"/>
          <p14:tracePt t="44315" x="8578850" y="4191000"/>
          <p14:tracePt t="44322" x="8578850" y="4214813"/>
          <p14:tracePt t="44331" x="8591550" y="4240213"/>
          <p14:tracePt t="44338" x="8591550" y="4264025"/>
          <p14:tracePt t="44348" x="8591550" y="4276725"/>
          <p14:tracePt t="44354" x="8591550" y="4302125"/>
          <p14:tracePt t="44365" x="8578850" y="4313238"/>
          <p14:tracePt t="44370" x="8529638" y="4338638"/>
          <p14:tracePt t="44382" x="8455025" y="4338638"/>
          <p14:tracePt t="44386" x="8382000" y="4351338"/>
          <p14:tracePt t="44399" x="8210550" y="4362450"/>
          <p14:tracePt t="44403" x="8037513" y="4362450"/>
          <p14:tracePt t="44415" x="7840663" y="4362450"/>
          <p14:tracePt t="44419" x="7607300" y="4362450"/>
          <p14:tracePt t="44432" x="7337425" y="4362450"/>
          <p14:tracePt t="44436" x="7029450" y="4362450"/>
          <p14:tracePt t="44448" x="6697663" y="4362450"/>
          <p14:tracePt t="44450" x="6342063" y="4362450"/>
          <p14:tracePt t="44464" x="5973763" y="4362450"/>
          <p14:tracePt t="44466" x="5603875" y="4400550"/>
          <p14:tracePt t="44481" x="5260975" y="4449763"/>
          <p14:tracePt t="44482" x="4929188" y="4522788"/>
          <p14:tracePt t="44487" x="4621213" y="4584700"/>
          <p14:tracePt t="44498" x="4510088" y="4621213"/>
          <p14:tracePt t="44503" x="4289425" y="4670425"/>
          <p14:tracePt t="44515" x="4203700" y="4694238"/>
          <p14:tracePt t="44521" x="4056063" y="4732338"/>
          <p14:tracePt t="44531" x="3944938" y="4756150"/>
          <p14:tracePt t="44535" x="3895725" y="4768850"/>
          <p14:tracePt t="44548" x="3822700" y="4781550"/>
          <p14:tracePt t="44553" x="3760788" y="4781550"/>
          <p14:tracePt t="44566" x="3724275" y="4792663"/>
          <p14:tracePt t="44570" x="3687763" y="4792663"/>
          <p14:tracePt t="44583" x="3675063" y="4792663"/>
          <p14:tracePt t="44586" x="3662363" y="4792663"/>
          <p14:tracePt t="44599" x="3649663" y="4768850"/>
          <p14:tracePt t="44769" x="3649663" y="4756150"/>
          <p14:tracePt t="44777" x="3638550" y="4732338"/>
          <p14:tracePt t="44785" x="3600450" y="4719638"/>
          <p14:tracePt t="44793" x="3576638" y="4694238"/>
          <p14:tracePt t="44801" x="3551238" y="4683125"/>
          <p14:tracePt t="44808" x="3514725" y="4670425"/>
          <p14:tracePt t="44815" x="3441700" y="4657725"/>
          <p14:tracePt t="44824" x="3405188" y="4645025"/>
          <p14:tracePt t="44832" x="3330575" y="4645025"/>
          <p14:tracePt t="44840" x="3244850" y="4645025"/>
          <p14:tracePt t="44848" x="3170238" y="4645025"/>
          <p14:tracePt t="44856" x="3097213" y="4645025"/>
          <p14:tracePt t="44864" x="3024188" y="4645025"/>
          <p14:tracePt t="44872" x="2949575" y="4645025"/>
          <p14:tracePt t="44880" x="2876550" y="4645025"/>
          <p14:tracePt t="44888" x="2851150" y="4633913"/>
          <p14:tracePt t="44895" x="2814638" y="4633913"/>
          <p14:tracePt t="44903" x="2778125" y="4633913"/>
          <p14:tracePt t="44911" x="2740025" y="4621213"/>
          <p14:tracePt t="44919" x="2716213" y="4621213"/>
          <p14:tracePt t="44927" x="2703513" y="4608513"/>
          <p14:tracePt t="44934" x="2690813" y="4608513"/>
          <p14:tracePt t="44982" x="2703513" y="4608513"/>
          <p14:tracePt t="44990" x="2728913" y="4608513"/>
          <p14:tracePt t="44999" x="2752725" y="4608513"/>
          <p14:tracePt t="45006" x="2778125" y="4608513"/>
          <p14:tracePt t="45014" x="2801938" y="4608513"/>
          <p14:tracePt t="45022" x="2838450" y="4608513"/>
          <p14:tracePt t="45030" x="2876550" y="4608513"/>
          <p14:tracePt t="45038" x="2913063" y="4608513"/>
          <p14:tracePt t="45046" x="2962275" y="4621213"/>
          <p14:tracePt t="45053" x="3011488" y="4621213"/>
          <p14:tracePt t="45061" x="3060700" y="4621213"/>
          <p14:tracePt t="45069" x="3121025" y="4633913"/>
          <p14:tracePt t="45077" x="3170238" y="4645025"/>
          <p14:tracePt t="45085" x="3244850" y="4657725"/>
          <p14:tracePt t="45092" x="3294063" y="4657725"/>
          <p14:tracePt t="45101" x="3355975" y="4683125"/>
          <p14:tracePt t="45109" x="3379788" y="4683125"/>
          <p14:tracePt t="45117" x="3429000" y="4694238"/>
          <p14:tracePt t="45125" x="3465513" y="4706938"/>
          <p14:tracePt t="45133" x="3490913" y="4719638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有以下幾種訊息需要輸出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485816" y="1377863"/>
            <a:ext cx="8172367" cy="548013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做運動有產出會印出訊息 </a:t>
            </a:r>
            <a:endParaRPr lang="en-US" altLang="zh-TW" dirty="0"/>
          </a:p>
          <a:p>
            <a:pPr marL="857256" lvl="1" indent="-457200">
              <a:lnSpc>
                <a:spcPct val="120000"/>
              </a:lnSpc>
            </a:pPr>
            <a:r>
              <a:rPr lang="en-US" altLang="zh-TW" dirty="0"/>
              <a:t>[LOG] XXX do exercise and earn XXX$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沒辦法運動會印出訊息 </a:t>
            </a:r>
            <a:endParaRPr lang="en-US" altLang="zh-TW" dirty="0"/>
          </a:p>
          <a:p>
            <a:pPr marL="857256" lvl="1" indent="-457200">
              <a:lnSpc>
                <a:spcPct val="120000"/>
              </a:lnSpc>
            </a:pPr>
            <a:r>
              <a:rPr lang="en-US" altLang="zh-TW" dirty="0"/>
              <a:t>[LOG] XXX is Exhausted!!! </a:t>
            </a:r>
            <a:r>
              <a:rPr lang="zh-TW" altLang="en-US" dirty="0"/>
              <a:t>或 </a:t>
            </a:r>
            <a:endParaRPr lang="en-US" altLang="zh-TW" dirty="0"/>
          </a:p>
          <a:p>
            <a:pPr marL="857256" lvl="1" indent="-457200">
              <a:lnSpc>
                <a:spcPct val="120000"/>
              </a:lnSpc>
            </a:pPr>
            <a:r>
              <a:rPr lang="en-US" altLang="zh-TW" dirty="0"/>
              <a:t>[LOG] XXX is Hungry!!! </a:t>
            </a:r>
            <a:r>
              <a:rPr lang="zh-TW" altLang="en-US" dirty="0"/>
              <a:t>或  </a:t>
            </a:r>
            <a:endParaRPr lang="en-US" altLang="zh-TW" dirty="0"/>
          </a:p>
          <a:p>
            <a:pPr marL="857256" lvl="1" indent="-457200">
              <a:lnSpc>
                <a:spcPct val="120000"/>
              </a:lnSpc>
            </a:pPr>
            <a:r>
              <a:rPr lang="en-US" altLang="zh-TW" dirty="0"/>
              <a:t>[LOG] XXX is Exhausted &amp; Hungry!!!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休息會印出訊息 </a:t>
            </a:r>
            <a:r>
              <a:rPr lang="en-US" altLang="zh-TW" dirty="0"/>
              <a:t>(</a:t>
            </a:r>
            <a:r>
              <a:rPr lang="zh-TW" altLang="en-US" dirty="0"/>
              <a:t>回體力</a:t>
            </a:r>
            <a:r>
              <a:rPr lang="en-US" altLang="zh-TW" dirty="0"/>
              <a:t>/</a:t>
            </a:r>
            <a:r>
              <a:rPr lang="zh-TW" altLang="en-US" dirty="0"/>
              <a:t>喝水</a:t>
            </a:r>
            <a:r>
              <a:rPr lang="en-US" altLang="zh-TW" dirty="0"/>
              <a:t>) </a:t>
            </a:r>
          </a:p>
          <a:p>
            <a:pPr marL="857256" lvl="1" indent="-457200">
              <a:lnSpc>
                <a:spcPct val="120000"/>
              </a:lnSpc>
            </a:pPr>
            <a:r>
              <a:rPr lang="en-US" altLang="zh-TW" dirty="0"/>
              <a:t>[LOG] XXX take a rest, eat XXX food &amp; drink XXX water, gain XXX energy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TW" altLang="en-US" dirty="0"/>
              <a:t>吃飯</a:t>
            </a:r>
            <a:r>
              <a:rPr lang="en-US" altLang="zh-TW" dirty="0"/>
              <a:t>, </a:t>
            </a:r>
            <a:r>
              <a:rPr lang="zh-TW" altLang="en-US" dirty="0"/>
              <a:t>喝水相似同上</a:t>
            </a:r>
          </a:p>
          <a:p>
            <a:pPr lvl="1">
              <a:lnSpc>
                <a:spcPct val="120000"/>
              </a:lnSpc>
            </a:pPr>
            <a:r>
              <a:rPr lang="en-US" altLang="zh-TW" dirty="0"/>
              <a:t>[LOG] XXX eat XXX food</a:t>
            </a:r>
          </a:p>
          <a:p>
            <a:pPr lvl="1">
              <a:lnSpc>
                <a:spcPct val="120000"/>
              </a:lnSpc>
            </a:pPr>
            <a:r>
              <a:rPr lang="en-US" altLang="zh-TW" dirty="0"/>
              <a:t>[LOG] XXX drink XXX water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CA4E61BB-C0DE-3740-B192-E7958041DE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88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1"/>
    </mc:Choice>
    <mc:Fallback xmlns="">
      <p:transition spd="slow" advTm="3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PingFang TC" panose="020B0400000000000000" pitchFamily="34" charset="-120"/>
                <a:ea typeface="PingFang TC" panose="020B0400000000000000" pitchFamily="34" charset="-120"/>
              </a:rPr>
              <a:t>Horse </a:t>
            </a:r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馬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699" y="2052925"/>
            <a:ext cx="7698233" cy="419548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馬飢餓度上限 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100, 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只要體力沒用完都可以持續運動</a:t>
            </a:r>
          </a:p>
          <a:p>
            <a:pPr lvl="1"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馬不餓時每次運動消耗體力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35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並產生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35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的飢餓，產生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50$</a:t>
            </a:r>
          </a:p>
          <a:p>
            <a:pPr lvl="1"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馬飢餓時每次運動消耗體力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50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不會產生更多飢餓，產生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25$</a:t>
            </a:r>
          </a:p>
          <a:p>
            <a:pPr lvl="1">
              <a:lnSpc>
                <a:spcPct val="150000"/>
              </a:lnSpc>
            </a:pPr>
            <a:r>
              <a:rPr lang="zh-TW" altLang="en-US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不餓</a:t>
            </a:r>
            <a:r>
              <a:rPr lang="en-US" altLang="zh-TW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 : </a:t>
            </a:r>
            <a:r>
              <a:rPr lang="zh-TW" altLang="en-US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飢餓</a:t>
            </a:r>
            <a:r>
              <a:rPr lang="en-US" altLang="zh-TW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 &lt; 100, </a:t>
            </a:r>
            <a:r>
              <a:rPr lang="zh-TW" altLang="en-US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不會產生更多飢餓是因為飢餓永遠</a:t>
            </a:r>
            <a:r>
              <a:rPr lang="en-US" altLang="zh-TW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 &lt;=100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馬休息只會喝水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(-10)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並回體力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(+10) - 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水不用錢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馬只要有吃東西就會回體力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(+2x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餵食量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馬喝水亦可回體力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(+1x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餵食量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  <a:endParaRPr lang="en-US" altLang="zh-TW" sz="30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A704806D-1AB3-A343-B253-E422C57A6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851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94"/>
    </mc:Choice>
    <mc:Fallback xmlns="">
      <p:transition spd="slow" advTm="45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81" x="3429000" y="4683125"/>
          <p14:tracePt t="2688" x="3355975" y="4633913"/>
          <p14:tracePt t="2696" x="3294063" y="4572000"/>
          <p14:tracePt t="2704" x="3232150" y="4522788"/>
          <p14:tracePt t="2712" x="3170238" y="4449763"/>
          <p14:tracePt t="2720" x="3109913" y="4387850"/>
          <p14:tracePt t="2728" x="3048000" y="4325938"/>
          <p14:tracePt t="2736" x="2986088" y="4264025"/>
          <p14:tracePt t="2744" x="2936875" y="4191000"/>
          <p14:tracePt t="2752" x="2838450" y="4068763"/>
          <p14:tracePt t="2759" x="2740025" y="3921125"/>
          <p14:tracePt t="2767" x="2654300" y="3760788"/>
          <p14:tracePt t="2776" x="2519363" y="3514725"/>
          <p14:tracePt t="2783" x="2446338" y="3306763"/>
          <p14:tracePt t="2791" x="2420938" y="3208338"/>
          <p14:tracePt t="2799" x="2371725" y="3011488"/>
          <p14:tracePt t="2807" x="2347913" y="2801938"/>
          <p14:tracePt t="2815" x="2322513" y="2617788"/>
          <p14:tracePt t="2823" x="2322513" y="2420938"/>
          <p14:tracePt t="2831" x="2322513" y="2262188"/>
          <p14:tracePt t="2838" x="2347913" y="2114550"/>
          <p14:tracePt t="2846" x="2408238" y="1990725"/>
          <p14:tracePt t="2854" x="2482850" y="1881188"/>
          <p14:tracePt t="2862" x="2555875" y="1806575"/>
          <p14:tracePt t="2870" x="2654300" y="1733550"/>
          <p14:tracePt t="2878" x="2765425" y="1684338"/>
          <p14:tracePt t="2886" x="2887663" y="1658938"/>
          <p14:tracePt t="2894" x="3024188" y="1646238"/>
          <p14:tracePt t="2902" x="3268663" y="1635125"/>
          <p14:tracePt t="2910" x="3452813" y="1635125"/>
          <p14:tracePt t="2918" x="3649663" y="1635125"/>
          <p14:tracePt t="2928" x="3859213" y="1658938"/>
          <p14:tracePt t="2933" x="4079875" y="1695450"/>
          <p14:tracePt t="2942" x="4313238" y="1744663"/>
          <p14:tracePt t="2949" x="4535488" y="1782763"/>
          <p14:tracePt t="2959" x="4768850" y="1831975"/>
          <p14:tracePt t="2966" x="5014913" y="1892300"/>
          <p14:tracePt t="2977" x="5235575" y="1941513"/>
          <p14:tracePt t="2981" x="5456238" y="2003425"/>
          <p14:tracePt t="2992" x="5567363" y="2052638"/>
          <p14:tracePt t="2997" x="5764213" y="2125663"/>
          <p14:tracePt t="3010" x="6096000" y="2262188"/>
          <p14:tracePt t="3014" x="6181725" y="2322513"/>
          <p14:tracePt t="3027" x="6342063" y="2420938"/>
          <p14:tracePt t="3032" x="6489700" y="2506663"/>
          <p14:tracePt t="3042" x="6611938" y="2605088"/>
          <p14:tracePt t="3045" x="6735763" y="2703513"/>
          <p14:tracePt t="3060" x="6821488" y="2789238"/>
          <p14:tracePt t="3065" x="6858000" y="2827338"/>
          <p14:tracePt t="3076" x="6907213" y="2913063"/>
          <p14:tracePt t="3079" x="6980238" y="3048000"/>
          <p14:tracePt t="3093" x="6992938" y="3146425"/>
          <p14:tracePt t="3097" x="6992938" y="3244850"/>
          <p14:tracePt t="3110" x="6992938" y="3355975"/>
          <p14:tracePt t="3111" x="6907213" y="3551238"/>
          <p14:tracePt t="3116" x="6821488" y="3698875"/>
          <p14:tracePt t="3126" x="6710363" y="3871913"/>
          <p14:tracePt t="3131" x="6648450" y="3957638"/>
          <p14:tracePt t="3143" x="6526213" y="4105275"/>
          <p14:tracePt t="3147" x="6391275" y="4264025"/>
          <p14:tracePt t="3160" x="6267450" y="4400550"/>
          <p14:tracePt t="3163" x="6132513" y="4522788"/>
          <p14:tracePt t="3176" x="5997575" y="4633913"/>
          <p14:tracePt t="3180" x="5948363" y="4657725"/>
          <p14:tracePt t="3193" x="5826125" y="4719638"/>
          <p14:tracePt t="3197" x="5738813" y="4768850"/>
          <p14:tracePt t="3211" x="5641975" y="4781550"/>
          <p14:tracePt t="3215" x="5554663" y="4792663"/>
          <p14:tracePt t="3227" x="5432425" y="4792663"/>
          <p14:tracePt t="3230" x="5407025" y="4781550"/>
          <p14:tracePt t="3244" x="5346700" y="4732338"/>
          <p14:tracePt t="4888" x="5346700" y="4670425"/>
          <p14:tracePt t="4896" x="5346700" y="4621213"/>
          <p14:tracePt t="4903" x="5334000" y="4595813"/>
          <p14:tracePt t="4910" x="5334000" y="4572000"/>
          <p14:tracePt t="4918" x="5334000" y="4548188"/>
          <p14:tracePt t="4926" x="5321300" y="4535488"/>
          <p14:tracePt t="4934" x="5321300" y="4522788"/>
          <p14:tracePt t="4943" x="5297488" y="4510088"/>
          <p14:tracePt t="4950" x="5272088" y="4510088"/>
          <p14:tracePt t="4959" x="5173663" y="4510088"/>
          <p14:tracePt t="4966" x="4965700" y="4510088"/>
          <p14:tracePt t="4974" x="4719638" y="4584700"/>
          <p14:tracePt t="4982" x="4400550" y="4706938"/>
          <p14:tracePt t="4989" x="4043363" y="4854575"/>
          <p14:tracePt t="4997" x="3833813" y="4953000"/>
          <p14:tracePt t="5005" x="3465513" y="5087938"/>
          <p14:tracePt t="5013" x="3121025" y="5222875"/>
          <p14:tracePt t="5021" x="2801938" y="5334000"/>
          <p14:tracePt t="5029" x="2667000" y="5370513"/>
          <p14:tracePt t="5037" x="2408238" y="5445125"/>
          <p14:tracePt t="5045" x="2224088" y="5494338"/>
          <p14:tracePt t="5053" x="2138363" y="5494338"/>
          <p14:tracePt t="5061" x="2003425" y="5518150"/>
          <p14:tracePt t="5069" x="1892300" y="5518150"/>
          <p14:tracePt t="5078" x="1855788" y="5518150"/>
          <p14:tracePt t="5084" x="1793875" y="5518150"/>
          <p14:tracePt t="5094" x="1733550" y="5505450"/>
          <p14:tracePt t="5100" x="1708150" y="5494338"/>
          <p14:tracePt t="5112" x="1708150" y="5456238"/>
          <p14:tracePt t="5116" x="1708150" y="5419725"/>
          <p14:tracePt t="5127" x="1720850" y="5357813"/>
          <p14:tracePt t="5132" x="1744663" y="5334000"/>
          <p14:tracePt t="5143" x="1793875" y="5272088"/>
          <p14:tracePt t="5148" x="1831975" y="5222875"/>
          <p14:tracePt t="5160" x="1868488" y="5173663"/>
          <p14:tracePt t="5164" x="1881188" y="5149850"/>
          <p14:tracePt t="5176" x="1917700" y="5113338"/>
          <p14:tracePt t="5179" x="1941513" y="5051425"/>
          <p14:tracePt t="5193" x="1954213" y="5014913"/>
          <p14:tracePt t="5198" x="1966913" y="4976813"/>
          <p14:tracePt t="5209" x="1966913" y="4940300"/>
          <p14:tracePt t="5213" x="1966913" y="4903788"/>
          <p14:tracePt t="5227" x="1966913" y="4854575"/>
          <p14:tracePt t="5230" x="1954213" y="4805363"/>
          <p14:tracePt t="5243" x="1941513" y="4743450"/>
          <p14:tracePt t="5248" x="1928813" y="4683125"/>
          <p14:tracePt t="5259" x="1928813" y="4621213"/>
          <p14:tracePt t="5260" x="1928813" y="4559300"/>
          <p14:tracePt t="5266" x="1928813" y="4498975"/>
          <p14:tracePt t="5276" x="1928813" y="4424363"/>
          <p14:tracePt t="5283" x="1928813" y="4362450"/>
          <p14:tracePt t="5293" x="1954213" y="4289425"/>
          <p14:tracePt t="5299" x="2016125" y="4191000"/>
          <p14:tracePt t="5310" x="2076450" y="4117975"/>
          <p14:tracePt t="5315" x="2138363" y="4056063"/>
          <p14:tracePt t="5326" x="2174875" y="4019550"/>
          <p14:tracePt t="5330" x="2236788" y="3981450"/>
          <p14:tracePt t="5343" x="2298700" y="3957638"/>
          <p14:tracePt t="5481" x="2309813" y="3957638"/>
          <p14:tracePt t="5489" x="2322513" y="3957638"/>
          <p14:tracePt t="5496" x="2335213" y="3970338"/>
          <p14:tracePt t="5504" x="2335213" y="3981450"/>
          <p14:tracePt t="5511" x="2347913" y="3981450"/>
          <p14:tracePt t="5519" x="2347913" y="3994150"/>
          <p14:tracePt t="5536" x="2347913" y="4006850"/>
          <p14:tracePt t="5552" x="2347913" y="4019550"/>
          <p14:tracePt t="5560" x="2335213" y="4019550"/>
          <p14:tracePt t="5567" x="2309813" y="4019550"/>
          <p14:tracePt t="5576" x="2273300" y="4019550"/>
          <p14:tracePt t="5583" x="2224088" y="4019550"/>
          <p14:tracePt t="5591" x="2138363" y="4019550"/>
          <p14:tracePt t="5598" x="2101850" y="4019550"/>
          <p14:tracePt t="5606" x="2027238" y="4019550"/>
          <p14:tracePt t="5614" x="1954213" y="4019550"/>
          <p14:tracePt t="5622" x="1892300" y="4006850"/>
          <p14:tracePt t="5630" x="1843088" y="4006850"/>
          <p14:tracePt t="5638" x="1806575" y="3994150"/>
          <p14:tracePt t="5646" x="1770063" y="3994150"/>
          <p14:tracePt t="5654" x="1733550" y="3981450"/>
          <p14:tracePt t="5662" x="1708150" y="3970338"/>
          <p14:tracePt t="5670" x="1684338" y="3970338"/>
          <p14:tracePt t="5677" x="1658938" y="3970338"/>
          <p14:tracePt t="5685" x="1646238" y="3957638"/>
          <p14:tracePt t="5711" x="1646238" y="3944938"/>
          <p14:tracePt t="5727" x="1671638" y="3944938"/>
          <p14:tracePt t="5733" x="1708150" y="3944938"/>
          <p14:tracePt t="5741" x="1744663" y="3944938"/>
          <p14:tracePt t="5749" x="1806575" y="3932238"/>
          <p14:tracePt t="5756" x="1868488" y="3932238"/>
          <p14:tracePt t="5764" x="1917700" y="3932238"/>
          <p14:tracePt t="5772" x="1990725" y="3932238"/>
          <p14:tracePt t="5780" x="2052638" y="3932238"/>
          <p14:tracePt t="5788" x="2125663" y="3932238"/>
          <p14:tracePt t="5796" x="2187575" y="3932238"/>
          <p14:tracePt t="5804" x="2249488" y="3944938"/>
          <p14:tracePt t="5812" x="2309813" y="3970338"/>
          <p14:tracePt t="5820" x="2359025" y="3981450"/>
          <p14:tracePt t="5828" x="2397125" y="4006850"/>
          <p14:tracePt t="5836" x="2433638" y="4043363"/>
          <p14:tracePt t="5843" x="2446338" y="4056063"/>
          <p14:tracePt t="5851" x="2470150" y="4079875"/>
          <p14:tracePt t="5860" x="2482850" y="4105275"/>
          <p14:tracePt t="5867" x="2495550" y="4129088"/>
          <p14:tracePt t="5877" x="2495550" y="4141788"/>
          <p14:tracePt t="5883" x="2495550" y="4178300"/>
          <p14:tracePt t="5893" x="2495550" y="4191000"/>
          <p14:tracePt t="5900" x="2482850" y="4203700"/>
          <p14:tracePt t="5909" x="2446338" y="4214813"/>
          <p14:tracePt t="5915" x="2408238" y="4240213"/>
          <p14:tracePt t="5926" x="2371725" y="4252913"/>
          <p14:tracePt t="5930" x="2322513" y="4264025"/>
          <p14:tracePt t="5943" x="2273300" y="4264025"/>
          <p14:tracePt t="5948" x="2212975" y="4276725"/>
          <p14:tracePt t="5959" x="2151063" y="4276725"/>
          <p14:tracePt t="5962" x="2076450" y="4276725"/>
          <p14:tracePt t="5977" x="2016125" y="4264025"/>
          <p14:tracePt t="5981" x="1954213" y="4227513"/>
          <p14:tracePt t="5994" x="1892300" y="4191000"/>
          <p14:tracePt t="5998" x="1855788" y="4154488"/>
          <p14:tracePt t="6009" x="1819275" y="4092575"/>
          <p14:tracePt t="6012" x="1782763" y="4043363"/>
          <p14:tracePt t="6027" x="1770063" y="3994150"/>
          <p14:tracePt t="6029" x="1757363" y="3944938"/>
          <p14:tracePt t="6034" x="1744663" y="3895725"/>
          <p14:tracePt t="6042" x="1744663" y="3846513"/>
          <p14:tracePt t="6049" x="1744663" y="3797300"/>
          <p14:tracePt t="6060" x="1744663" y="3760788"/>
          <p14:tracePt t="6066" x="1744663" y="3736975"/>
          <p14:tracePt t="6077" x="1782763" y="3698875"/>
          <p14:tracePt t="6081" x="1819275" y="3662363"/>
          <p14:tracePt t="6093" x="1868488" y="3638550"/>
          <p14:tracePt t="6096" x="1917700" y="3613150"/>
          <p14:tracePt t="6110" x="1978025" y="3600450"/>
          <p14:tracePt t="6114" x="2052638" y="3576638"/>
          <p14:tracePt t="6126" x="2114550" y="3563938"/>
          <p14:tracePt t="6132" x="2187575" y="3563938"/>
          <p14:tracePt t="6143" x="2262188" y="3563938"/>
          <p14:tracePt t="6147" x="2322513" y="3563938"/>
          <p14:tracePt t="6161" x="2397125" y="3600450"/>
          <p14:tracePt t="6164" x="2457450" y="3649663"/>
          <p14:tracePt t="6177" x="2519363" y="3711575"/>
          <p14:tracePt t="6182" x="2568575" y="3760788"/>
          <p14:tracePt t="6194" x="2617788" y="3810000"/>
          <p14:tracePt t="6195" x="2654300" y="3871913"/>
          <p14:tracePt t="6199" x="2667000" y="3895725"/>
          <p14:tracePt t="6210" x="2703513" y="3932238"/>
          <p14:tracePt t="6215" x="2716213" y="3970338"/>
          <p14:tracePt t="6227" x="2728913" y="3994150"/>
          <p14:tracePt t="6231" x="2740025" y="4019550"/>
          <p14:tracePt t="6243" x="2740025" y="4030663"/>
          <p14:tracePt t="6247" x="2740025" y="4068763"/>
          <p14:tracePt t="6260" x="2740025" y="4079875"/>
          <p14:tracePt t="6264" x="2728913" y="4092575"/>
          <p14:tracePt t="6277" x="2703513" y="4105275"/>
          <p14:tracePt t="6281" x="2667000" y="4117975"/>
          <p14:tracePt t="6294" x="2593975" y="4129088"/>
          <p14:tracePt t="6298" x="2519363" y="4129088"/>
          <p14:tracePt t="6310" x="2457450" y="4129088"/>
          <p14:tracePt t="6314" x="2408238" y="4129088"/>
          <p14:tracePt t="6327" x="2335213" y="4129088"/>
          <p14:tracePt t="6331" x="2262188" y="4105275"/>
          <p14:tracePt t="6343" x="2187575" y="4079875"/>
          <p14:tracePt t="6348" x="2125663" y="4043363"/>
          <p14:tracePt t="6360" x="2065338" y="4006850"/>
          <p14:tracePt t="6361" x="2016125" y="3970338"/>
          <p14:tracePt t="6365" x="1990725" y="3932238"/>
          <p14:tracePt t="6376" x="1966913" y="3908425"/>
          <p14:tracePt t="6381" x="1941513" y="3871913"/>
          <p14:tracePt t="6393" x="1928813" y="3833813"/>
          <p14:tracePt t="6397" x="1928813" y="3810000"/>
          <p14:tracePt t="6410" x="1928813" y="3786188"/>
          <p14:tracePt t="6414" x="1928813" y="3760788"/>
          <p14:tracePt t="6427" x="1941513" y="3724275"/>
          <p14:tracePt t="6431" x="1966913" y="3711575"/>
          <p14:tracePt t="6444" x="1990725" y="3698875"/>
          <p14:tracePt t="6448" x="2016125" y="3687763"/>
          <p14:tracePt t="6461" x="2052638" y="3687763"/>
          <p14:tracePt t="6464" x="2089150" y="3687763"/>
          <p14:tracePt t="6477" x="2125663" y="3687763"/>
          <p14:tracePt t="6481" x="2163763" y="3687763"/>
          <p14:tracePt t="6493" x="2200275" y="3687763"/>
          <p14:tracePt t="6497" x="2249488" y="3711575"/>
          <p14:tracePt t="6510" x="2286000" y="3736975"/>
          <p14:tracePt t="6511" x="2335213" y="3760788"/>
          <p14:tracePt t="6516" x="2371725" y="3797300"/>
          <p14:tracePt t="6526" x="2408238" y="3833813"/>
          <p14:tracePt t="6531" x="2446338" y="3859213"/>
          <p14:tracePt t="6543" x="2470150" y="3883025"/>
          <p14:tracePt t="6547" x="2495550" y="3908425"/>
          <p14:tracePt t="6561" x="2519363" y="3944938"/>
          <p14:tracePt t="6565" x="2544763" y="3957638"/>
          <p14:tracePt t="6577" x="2568575" y="3981450"/>
          <p14:tracePt t="6582" x="2568575" y="3994150"/>
          <p14:tracePt t="6593" x="2581275" y="4019550"/>
          <p14:tracePt t="6598" x="2593975" y="4019550"/>
          <p14:tracePt t="6611" x="2593975" y="4030663"/>
          <p14:tracePt t="6615" x="2593975" y="4043363"/>
          <p14:tracePt t="6630" x="2593975" y="4056063"/>
          <p14:tracePt t="6647" x="2581275" y="4056063"/>
          <p14:tracePt t="6660" x="2568575" y="4068763"/>
          <p14:tracePt t="6662" x="2555875" y="4068763"/>
          <p14:tracePt t="6666" x="2544763" y="4068763"/>
          <p14:tracePt t="6677" x="2532063" y="4068763"/>
          <p14:tracePt t="6682" x="2506663" y="4068763"/>
          <p14:tracePt t="6693" x="2495550" y="4068763"/>
          <p14:tracePt t="6699" x="2470150" y="4056063"/>
          <p14:tracePt t="6711" x="2446338" y="4043363"/>
          <p14:tracePt t="6715" x="2433638" y="4030663"/>
          <p14:tracePt t="6726" x="2408238" y="4019550"/>
          <p14:tracePt t="6730" x="2397125" y="3994150"/>
          <p14:tracePt t="6743" x="2371725" y="3981450"/>
          <p14:tracePt t="6746" x="2359025" y="3957638"/>
          <p14:tracePt t="6760" x="2335213" y="3944938"/>
          <p14:tracePt t="6765" x="2322513" y="3921125"/>
          <p14:tracePt t="6777" x="2309813" y="3908425"/>
          <p14:tracePt t="6781" x="2298700" y="3883025"/>
          <p14:tracePt t="6792" x="2286000" y="3871913"/>
          <p14:tracePt t="6795" x="2286000" y="3846513"/>
          <p14:tracePt t="6810" x="2273300" y="3833813"/>
          <p14:tracePt t="6812" x="2262188" y="3822700"/>
          <p14:tracePt t="6817" x="2262188" y="3810000"/>
          <p14:tracePt t="6826" x="2262188" y="3797300"/>
          <p14:tracePt t="6832" x="2262188" y="3786188"/>
          <p14:tracePt t="6848" x="2249488" y="3773488"/>
          <p14:tracePt t="6880" x="2249488" y="3760788"/>
          <p14:tracePt t="6904" x="2262188" y="3760788"/>
          <p14:tracePt t="6912" x="2273300" y="3760788"/>
          <p14:tracePt t="6919" x="2286000" y="3760788"/>
          <p14:tracePt t="6928" x="2309813" y="3773488"/>
          <p14:tracePt t="6935" x="2335213" y="3797300"/>
          <p14:tracePt t="6943" x="2359025" y="3810000"/>
          <p14:tracePt t="6950" x="2371725" y="3833813"/>
          <p14:tracePt t="6958" x="2397125" y="3859213"/>
          <p14:tracePt t="6966" x="2408238" y="3871913"/>
          <p14:tracePt t="6974" x="2420938" y="3908425"/>
          <p14:tracePt t="6982" x="2433638" y="3932238"/>
          <p14:tracePt t="6990" x="2446338" y="3957638"/>
          <p14:tracePt t="6998" x="2446338" y="3981450"/>
          <p14:tracePt t="7006" x="2446338" y="3994150"/>
          <p14:tracePt t="7014" x="2446338" y="4030663"/>
          <p14:tracePt t="7022" x="2433638" y="4043363"/>
          <p14:tracePt t="7030" x="2397125" y="4068763"/>
          <p14:tracePt t="7037" x="2347913" y="4068763"/>
          <p14:tracePt t="7045" x="2309813" y="4068763"/>
          <p14:tracePt t="7053" x="2212975" y="4079875"/>
          <p14:tracePt t="7061" x="2125663" y="4092575"/>
          <p14:tracePt t="7069" x="2039938" y="4105275"/>
          <p14:tracePt t="7078" x="1990725" y="4105275"/>
          <p14:tracePt t="7085" x="1905000" y="4117975"/>
          <p14:tracePt t="7094" x="1819275" y="4117975"/>
          <p14:tracePt t="7101" x="1744663" y="4129088"/>
          <p14:tracePt t="7112" x="1684338" y="4129088"/>
          <p14:tracePt t="7117" x="1622425" y="4129088"/>
          <p14:tracePt t="7127" x="1609725" y="4129088"/>
          <p14:tracePt t="7133" x="1573213" y="4129088"/>
          <p14:tracePt t="7143" x="1547813" y="4117975"/>
          <p14:tracePt t="7148" x="1524000" y="4105275"/>
          <p14:tracePt t="7159" x="1500188" y="4092575"/>
          <p14:tracePt t="7165" x="1500188" y="4068763"/>
          <p14:tracePt t="7177" x="1500188" y="4043363"/>
          <p14:tracePt t="7181" x="1500188" y="4019550"/>
          <p14:tracePt t="7193" x="1511300" y="3994150"/>
          <p14:tracePt t="7197" x="1524000" y="3970338"/>
          <p14:tracePt t="7210" x="1547813" y="3944938"/>
          <p14:tracePt t="7215" x="1573213" y="3932238"/>
          <p14:tracePt t="7227" x="1609725" y="3908425"/>
          <p14:tracePt t="7229" x="1635125" y="3895725"/>
          <p14:tracePt t="7235" x="1671638" y="3895725"/>
          <p14:tracePt t="7245" x="1708150" y="3883025"/>
          <p14:tracePt t="7251" x="1733550" y="3883025"/>
          <p14:tracePt t="7262" x="1770063" y="3871913"/>
          <p14:tracePt t="7267" x="1806575" y="3871913"/>
          <p14:tracePt t="7278" x="1843088" y="3871913"/>
          <p14:tracePt t="7284" x="1868488" y="3859213"/>
          <p14:tracePt t="7293" x="1917700" y="3859213"/>
          <p14:tracePt t="7298" x="1941513" y="3859213"/>
          <p14:tracePt t="7310" x="1966913" y="3859213"/>
          <p14:tracePt t="7314" x="1990725" y="3859213"/>
          <p14:tracePt t="7326" x="2016125" y="3859213"/>
          <p14:tracePt t="7330" x="2039938" y="3859213"/>
          <p14:tracePt t="7343" x="2065338" y="3859213"/>
          <p14:tracePt t="7355" x="2076450" y="3871913"/>
          <p14:tracePt t="7363" x="2089150" y="3883025"/>
          <p14:tracePt t="7370" x="2101850" y="3883025"/>
          <p14:tracePt t="7378" x="2101850" y="3895725"/>
          <p14:tracePt t="7385" x="2101850" y="3908425"/>
          <p14:tracePt t="7410" x="2101850" y="3921125"/>
          <p14:tracePt t="7427" x="2089150" y="3921125"/>
          <p14:tracePt t="7434" x="2065338" y="3921125"/>
          <p14:tracePt t="7441" x="2052638" y="3921125"/>
          <p14:tracePt t="7449" x="2039938" y="3921125"/>
          <p14:tracePt t="7457" x="2016125" y="3921125"/>
          <p14:tracePt t="7464" x="1990725" y="3921125"/>
          <p14:tracePt t="7472" x="1966913" y="3921125"/>
          <p14:tracePt t="7480" x="1954213" y="3921125"/>
          <p14:tracePt t="7488" x="1941513" y="3921125"/>
          <p14:tracePt t="7505" x="1928813" y="3921125"/>
          <p14:tracePt t="7513" x="1928813" y="3908425"/>
          <p14:tracePt t="7873" x="1954213" y="3908425"/>
          <p14:tracePt t="7880" x="1978025" y="3908425"/>
          <p14:tracePt t="7888" x="2003425" y="3908425"/>
          <p14:tracePt t="7895" x="2039938" y="3908425"/>
          <p14:tracePt t="7903" x="2065338" y="3908425"/>
          <p14:tracePt t="7911" x="2101850" y="3908425"/>
          <p14:tracePt t="7919" x="2125663" y="3921125"/>
          <p14:tracePt t="7927" x="2163763" y="3944938"/>
          <p14:tracePt t="7935" x="2187575" y="3970338"/>
          <p14:tracePt t="7943" x="2212975" y="3994150"/>
          <p14:tracePt t="7951" x="2224088" y="4019550"/>
          <p14:tracePt t="7960" x="2249488" y="4056063"/>
          <p14:tracePt t="7967" x="2262188" y="4079875"/>
          <p14:tracePt t="7974" x="2273300" y="4105275"/>
          <p14:tracePt t="7982" x="2286000" y="4154488"/>
          <p14:tracePt t="7990" x="2298700" y="4178300"/>
          <p14:tracePt t="7998" x="2309813" y="4203700"/>
          <p14:tracePt t="8006" x="2309813" y="4240213"/>
          <p14:tracePt t="8014" x="2309813" y="4276725"/>
          <p14:tracePt t="8022" x="2322513" y="4289425"/>
          <p14:tracePt t="8030" x="2322513" y="4325938"/>
          <p14:tracePt t="8038" x="2322513" y="4362450"/>
          <p14:tracePt t="8046" x="2322513" y="4387850"/>
          <p14:tracePt t="8053" x="2298700" y="4424363"/>
          <p14:tracePt t="8061" x="2273300" y="4437063"/>
          <p14:tracePt t="8069" x="2249488" y="4460875"/>
          <p14:tracePt t="8077" x="2212975" y="4473575"/>
          <p14:tracePt t="8085" x="2163763" y="4486275"/>
          <p14:tracePt t="8093" x="2125663" y="4486275"/>
          <p14:tracePt t="8101" x="2076450" y="4498975"/>
          <p14:tracePt t="8110" x="2027238" y="4498975"/>
          <p14:tracePt t="8117" x="1978025" y="4498975"/>
          <p14:tracePt t="8128" x="1928813" y="4498975"/>
          <p14:tracePt t="8133" x="1881188" y="4498975"/>
          <p14:tracePt t="8143" x="1831975" y="4486275"/>
          <p14:tracePt t="8148" x="1793875" y="4473575"/>
          <p14:tracePt t="8159" x="1757363" y="4449763"/>
          <p14:tracePt t="8164" x="1720850" y="4437063"/>
          <p14:tracePt t="8176" x="1708150" y="4424363"/>
          <p14:tracePt t="8180" x="1671638" y="4387850"/>
          <p14:tracePt t="8192" x="1646238" y="4362450"/>
          <p14:tracePt t="8196" x="1635125" y="4338638"/>
          <p14:tracePt t="8210" x="1622425" y="4302125"/>
          <p14:tracePt t="8214" x="1622425" y="4264025"/>
          <p14:tracePt t="8227" x="1622425" y="4214813"/>
          <p14:tracePt t="8230" x="1622425" y="4167188"/>
          <p14:tracePt t="8244" x="1622425" y="4154488"/>
          <p14:tracePt t="8249" x="1622425" y="4092575"/>
          <p14:tracePt t="8261" x="1622425" y="4068763"/>
          <p14:tracePt t="8264" x="1635125" y="4043363"/>
          <p14:tracePt t="8277" x="1646238" y="4019550"/>
          <p14:tracePt t="8279" x="1658938" y="3994150"/>
          <p14:tracePt t="8284" x="1671638" y="3970338"/>
          <p14:tracePt t="8292" x="1671638" y="3957638"/>
          <p14:tracePt t="8298" x="1684338" y="3932238"/>
          <p14:tracePt t="8310" x="1695450" y="3921125"/>
          <p14:tracePt t="8314" x="1708150" y="3895725"/>
          <p14:tracePt t="8327" x="1720850" y="3895725"/>
          <p14:tracePt t="8330" x="1733550" y="3871913"/>
          <p14:tracePt t="8344" x="1757363" y="3846513"/>
          <p14:tracePt t="8348" x="1782763" y="3846513"/>
          <p14:tracePt t="8360" x="1806575" y="3833813"/>
          <p14:tracePt t="8365" x="1819275" y="3833813"/>
          <p14:tracePt t="8376" x="1855788" y="3822700"/>
          <p14:tracePt t="8380" x="1868488" y="3822700"/>
          <p14:tracePt t="8394" x="1892300" y="3822700"/>
          <p14:tracePt t="8396" x="1905000" y="3822700"/>
          <p14:tracePt t="8402" x="1917700" y="3822700"/>
          <p14:tracePt t="8568" x="1917700" y="3810000"/>
          <p14:tracePt t="8577" x="1917700" y="3786188"/>
          <p14:tracePt t="8583" x="1917700" y="3748088"/>
          <p14:tracePt t="8591" x="1917700" y="3711575"/>
          <p14:tracePt t="8599" x="1917700" y="3649663"/>
          <p14:tracePt t="8607" x="1941513" y="3563938"/>
          <p14:tracePt t="8615" x="1966913" y="3465513"/>
          <p14:tracePt t="8623" x="1990725" y="3367088"/>
          <p14:tracePt t="8631" x="2016125" y="3257550"/>
          <p14:tracePt t="8639" x="2039938" y="3195638"/>
          <p14:tracePt t="8646" x="2065338" y="3097213"/>
          <p14:tracePt t="8654" x="2065338" y="3060700"/>
          <p14:tracePt t="8662" x="2089150" y="2998788"/>
          <p14:tracePt t="8670" x="2101850" y="2949575"/>
          <p14:tracePt t="8678" x="2101850" y="2913063"/>
          <p14:tracePt t="8686" x="2101850" y="2887663"/>
          <p14:tracePt t="8694" x="2114550" y="2876550"/>
          <p14:tracePt t="8702" x="2114550" y="2863850"/>
          <p14:tracePt t="8710" x="2114550" y="2851150"/>
          <p14:tracePt t="8718" x="2114550" y="2838450"/>
          <p14:tracePt t="8733" x="2101850" y="2827338"/>
          <p14:tracePt t="8743" x="2089150" y="2814638"/>
          <p14:tracePt t="8749" x="2076450" y="2801938"/>
          <p14:tracePt t="8761" x="2065338" y="2789238"/>
          <p14:tracePt t="8765" x="2052638" y="2778125"/>
          <p14:tracePt t="8776" x="2039938" y="2765425"/>
          <p14:tracePt t="8781" x="2027238" y="2752725"/>
          <p14:tracePt t="8794" x="2003425" y="2740025"/>
          <p14:tracePt t="8810" x="1990725" y="2728913"/>
          <p14:tracePt t="8814" x="1978025" y="2728913"/>
          <p14:tracePt t="8826" x="1978025" y="2716213"/>
          <p14:tracePt t="8829" x="1966913" y="2716213"/>
          <p14:tracePt t="9066" x="1978025" y="2716213"/>
          <p14:tracePt t="9074" x="1990725" y="2716213"/>
          <p14:tracePt t="9081" x="2016125" y="2716213"/>
          <p14:tracePt t="9089" x="2027238" y="2728913"/>
          <p14:tracePt t="9097" x="2065338" y="2740025"/>
          <p14:tracePt t="9105" x="2089150" y="2752725"/>
          <p14:tracePt t="9113" x="2114550" y="2765425"/>
          <p14:tracePt t="9121" x="2125663" y="2778125"/>
          <p14:tracePt t="9129" x="2151063" y="2789238"/>
          <p14:tracePt t="9137" x="2163763" y="2814638"/>
          <p14:tracePt t="9144" x="2174875" y="2838450"/>
          <p14:tracePt t="9152" x="2187575" y="2851150"/>
          <p14:tracePt t="9160" x="2187575" y="2863850"/>
          <p14:tracePt t="9168" x="2187575" y="2887663"/>
          <p14:tracePt t="9177" x="2187575" y="2913063"/>
          <p14:tracePt t="9184" x="2187575" y="2936875"/>
          <p14:tracePt t="9193" x="2187575" y="2949575"/>
          <p14:tracePt t="9200" x="2187575" y="2974975"/>
          <p14:tracePt t="9208" x="2174875" y="2986088"/>
          <p14:tracePt t="9216" x="2151063" y="2998788"/>
          <p14:tracePt t="9224" x="2125663" y="3011488"/>
          <p14:tracePt t="9231" x="2101850" y="3011488"/>
          <p14:tracePt t="9239" x="2065338" y="3035300"/>
          <p14:tracePt t="9247" x="2052638" y="3035300"/>
          <p14:tracePt t="9255" x="2027238" y="3035300"/>
          <p14:tracePt t="9263" x="2003425" y="3048000"/>
          <p14:tracePt t="9271" x="1978025" y="3048000"/>
          <p14:tracePt t="9279" x="1966913" y="3048000"/>
          <p14:tracePt t="9287" x="1941513" y="3048000"/>
          <p14:tracePt t="9304" x="1928813" y="3048000"/>
          <p14:tracePt t="9319" x="1917700" y="3048000"/>
          <p14:tracePt t="9359" x="1917700" y="3035300"/>
          <p14:tracePt t="9383" x="1917700" y="3024188"/>
          <p14:tracePt t="9391" x="1905000" y="3024188"/>
          <p14:tracePt t="9414" x="1905000" y="3011488"/>
          <p14:tracePt t="9437" x="1905000" y="2998788"/>
          <p14:tracePt t="9453" x="1905000" y="2986088"/>
          <p14:tracePt t="9462" x="1905000" y="2974975"/>
          <p14:tracePt t="9469" x="1917700" y="2974975"/>
          <p14:tracePt t="9477" x="1928813" y="2962275"/>
          <p14:tracePt t="9484" x="1941513" y="2962275"/>
          <p14:tracePt t="9493" x="1966913" y="2949575"/>
          <p14:tracePt t="9500" x="1990725" y="2936875"/>
          <p14:tracePt t="9508" x="2016125" y="2936875"/>
          <p14:tracePt t="9516" x="2039938" y="2925763"/>
          <p14:tracePt t="9524" x="2065338" y="2925763"/>
          <p14:tracePt t="9532" x="2101850" y="2925763"/>
          <p14:tracePt t="9540" x="2125663" y="2925763"/>
          <p14:tracePt t="9548" x="2163763" y="2925763"/>
          <p14:tracePt t="9556" x="2200275" y="2925763"/>
          <p14:tracePt t="9563" x="2236788" y="2925763"/>
          <p14:tracePt t="9571" x="2273300" y="2925763"/>
          <p14:tracePt t="9579" x="2309813" y="2925763"/>
          <p14:tracePt t="9587" x="2347913" y="2925763"/>
          <p14:tracePt t="9595" x="2384425" y="2925763"/>
          <p14:tracePt t="9603" x="2397125" y="2925763"/>
          <p14:tracePt t="9612" x="2446338" y="2925763"/>
          <p14:tracePt t="9619" x="2482850" y="2936875"/>
          <p14:tracePt t="9629" x="2519363" y="2936875"/>
          <p14:tracePt t="9635" x="2555875" y="2936875"/>
          <p14:tracePt t="9645" x="2581275" y="2949575"/>
          <p14:tracePt t="9651" x="2617788" y="2949575"/>
          <p14:tracePt t="9661" x="2643188" y="2949575"/>
          <p14:tracePt t="9667" x="2667000" y="2962275"/>
          <p14:tracePt t="9677" x="2703513" y="2962275"/>
          <p14:tracePt t="9682" x="2728913" y="2962275"/>
          <p14:tracePt t="9693" x="2740025" y="2974975"/>
          <p14:tracePt t="9698" x="2765425" y="2974975"/>
          <p14:tracePt t="9710" x="2789238" y="2974975"/>
          <p14:tracePt t="9714" x="2814638" y="2986088"/>
          <p14:tracePt t="9729" x="2827338" y="2986088"/>
          <p14:tracePt t="9744" x="2838450" y="2986088"/>
          <p14:tracePt t="9952" x="2851150" y="2986088"/>
          <p14:tracePt t="9961" x="2876550" y="2986088"/>
          <p14:tracePt t="9967" x="2913063" y="2986088"/>
          <p14:tracePt t="9975" x="2949575" y="2986088"/>
          <p14:tracePt t="9983" x="2986088" y="2998788"/>
          <p14:tracePt t="9990" x="3024188" y="2998788"/>
          <p14:tracePt t="9998" x="3060700" y="2998788"/>
          <p14:tracePt t="10006" x="3133725" y="2998788"/>
          <p14:tracePt t="10014" x="3208338" y="2998788"/>
          <p14:tracePt t="10022" x="3281363" y="2998788"/>
          <p14:tracePt t="10030" x="3343275" y="2998788"/>
          <p14:tracePt t="10038" x="3405188" y="2998788"/>
          <p14:tracePt t="10046" x="3465513" y="2998788"/>
          <p14:tracePt t="10054" x="3490913" y="2998788"/>
          <p14:tracePt t="10062" x="3540125" y="2998788"/>
          <p14:tracePt t="10070" x="3576638" y="2998788"/>
          <p14:tracePt t="10077" x="3613150" y="2998788"/>
          <p14:tracePt t="10085" x="3638550" y="2998788"/>
          <p14:tracePt t="10095" x="3662363" y="2998788"/>
          <p14:tracePt t="10102" x="3687763" y="2998788"/>
          <p14:tracePt t="10111" x="3711575" y="2998788"/>
          <p14:tracePt t="10117" x="3724275" y="2998788"/>
          <p14:tracePt t="10127" x="3736975" y="2998788"/>
          <p14:tracePt t="10133" x="3760788" y="2998788"/>
          <p14:tracePt t="10143" x="3773488" y="2998788"/>
          <p14:tracePt t="10149" x="3786188" y="2998788"/>
          <p14:tracePt t="10159" x="3810000" y="2998788"/>
          <p14:tracePt t="10164" x="3822700" y="3011488"/>
          <p14:tracePt t="10177" x="3833813" y="3011488"/>
          <p14:tracePt t="10181" x="3846513" y="3011488"/>
          <p14:tracePt t="10194" x="3859213" y="3011488"/>
          <p14:tracePt t="10197" x="3871913" y="3011488"/>
          <p14:tracePt t="10211" x="3883025" y="3011488"/>
          <p14:tracePt t="10227" x="3895725" y="3011488"/>
          <p14:tracePt t="10231" x="3908425" y="3011488"/>
          <p14:tracePt t="10244" x="3921125" y="3011488"/>
          <p14:tracePt t="10260" x="3932238" y="3011488"/>
          <p14:tracePt t="10277" x="3944938" y="3011488"/>
          <p14:tracePt t="10292" x="3957638" y="3011488"/>
          <p14:tracePt t="10308" x="3970338" y="3011488"/>
          <p14:tracePt t="10324" x="3981450" y="3011488"/>
          <p14:tracePt t="10331" x="3994150" y="3011488"/>
          <p14:tracePt t="10338" x="3994150" y="2998788"/>
          <p14:tracePt t="10346" x="4006850" y="2998788"/>
          <p14:tracePt t="10354" x="4019550" y="2998788"/>
          <p14:tracePt t="10362" x="4030663" y="2986088"/>
          <p14:tracePt t="10370" x="4043363" y="2986088"/>
          <p14:tracePt t="10378" x="4056063" y="2986088"/>
          <p14:tracePt t="10386" x="4068763" y="2986088"/>
          <p14:tracePt t="10395" x="4079875" y="2986088"/>
          <p14:tracePt t="10403" x="4079875" y="2974975"/>
          <p14:tracePt t="10412" x="4092575" y="2974975"/>
          <p14:tracePt t="10417" x="4105275" y="2974975"/>
          <p14:tracePt t="10428" x="4117975" y="2974975"/>
          <p14:tracePt t="10442" x="4129088" y="2974975"/>
          <p14:tracePt t="10450" x="4141788" y="2974975"/>
          <p14:tracePt t="10457" x="4154488" y="2974975"/>
          <p14:tracePt t="10465" x="4167188" y="2974975"/>
          <p14:tracePt t="10473" x="4191000" y="2974975"/>
          <p14:tracePt t="10481" x="4203700" y="2974975"/>
          <p14:tracePt t="10489" x="4214813" y="2974975"/>
          <p14:tracePt t="10497" x="4227513" y="2974975"/>
          <p14:tracePt t="10504" x="4240213" y="2986088"/>
          <p14:tracePt t="10512" x="4252913" y="2986088"/>
          <p14:tracePt t="10520" x="4276725" y="2986088"/>
          <p14:tracePt t="10536" x="4289425" y="2998788"/>
          <p14:tracePt t="10544" x="4302125" y="2998788"/>
          <p14:tracePt t="10552" x="4313238" y="2998788"/>
          <p14:tracePt t="10560" x="4325938" y="3011488"/>
          <p14:tracePt t="10568" x="4338638" y="3011488"/>
          <p14:tracePt t="10577" x="4351338" y="3011488"/>
          <p14:tracePt t="10592" x="4362450" y="3024188"/>
          <p14:tracePt t="10600" x="4375150" y="3024188"/>
          <p14:tracePt t="10624" x="4387850" y="3024188"/>
          <p14:tracePt t="10632" x="4387850" y="3035300"/>
          <p14:tracePt t="10671" x="4387850" y="3048000"/>
          <p14:tracePt t="10679" x="4387850" y="3060700"/>
          <p14:tracePt t="11003" x="4411663" y="3060700"/>
          <p14:tracePt t="11011" x="4437063" y="3060700"/>
          <p14:tracePt t="11018" x="4460875" y="3060700"/>
          <p14:tracePt t="11027" x="4498975" y="3060700"/>
          <p14:tracePt t="11034" x="4535488" y="3060700"/>
          <p14:tracePt t="11042" x="4584700" y="3060700"/>
          <p14:tracePt t="11050" x="4645025" y="3060700"/>
          <p14:tracePt t="11058" x="4706938" y="3060700"/>
          <p14:tracePt t="11066" x="4768850" y="3060700"/>
          <p14:tracePt t="11074" x="4830763" y="3060700"/>
          <p14:tracePt t="11082" x="4879975" y="3060700"/>
          <p14:tracePt t="11089" x="4903788" y="3060700"/>
          <p14:tracePt t="11097" x="4953000" y="3060700"/>
          <p14:tracePt t="11105" x="4989513" y="3060700"/>
          <p14:tracePt t="11113" x="5014913" y="3060700"/>
          <p14:tracePt t="11121" x="5026025" y="3060700"/>
          <p14:tracePt t="11129" x="5038725" y="3048000"/>
          <p14:tracePt t="11146" x="5051425" y="3048000"/>
          <p14:tracePt t="11177" x="5051425" y="3035300"/>
          <p14:tracePt t="11217" x="5064125" y="3035300"/>
          <p14:tracePt t="11422" x="5051425" y="3035300"/>
          <p14:tracePt t="11430" x="4965700" y="3035300"/>
          <p14:tracePt t="11437" x="4867275" y="3071813"/>
          <p14:tracePt t="11445" x="4743450" y="3121025"/>
          <p14:tracePt t="11453" x="4595813" y="3182938"/>
          <p14:tracePt t="11461" x="4313238" y="3306763"/>
          <p14:tracePt t="11469" x="4154488" y="3379788"/>
          <p14:tracePt t="11477" x="3846513" y="3527425"/>
          <p14:tracePt t="11485" x="3527425" y="3675063"/>
          <p14:tracePt t="11494" x="3232150" y="3833813"/>
          <p14:tracePt t="11500" x="2962275" y="3970338"/>
          <p14:tracePt t="11508" x="2703513" y="4092575"/>
          <p14:tracePt t="11516" x="2593975" y="4154488"/>
          <p14:tracePt t="11524" x="2408238" y="4252913"/>
          <p14:tracePt t="11532" x="2236788" y="4338638"/>
          <p14:tracePt t="11540" x="2187575" y="4375150"/>
          <p14:tracePt t="11548" x="2065338" y="4424363"/>
          <p14:tracePt t="11556" x="1978025" y="4473575"/>
          <p14:tracePt t="11564" x="1941513" y="4498975"/>
          <p14:tracePt t="11572" x="1892300" y="4522788"/>
          <p14:tracePt t="11580" x="1855788" y="4548188"/>
          <p14:tracePt t="11587" x="1843088" y="4548188"/>
          <p14:tracePt t="11595" x="1819275" y="4559300"/>
          <p14:tracePt t="11743" x="1806575" y="4559300"/>
          <p14:tracePt t="11750" x="1770063" y="4559300"/>
          <p14:tracePt t="11757" x="1733550" y="4548188"/>
          <p14:tracePt t="11765" x="1695450" y="4535488"/>
          <p14:tracePt t="11773" x="1658938" y="4522788"/>
          <p14:tracePt t="11781" x="1622425" y="4522788"/>
          <p14:tracePt t="11789" x="1597025" y="4510088"/>
          <p14:tracePt t="11797" x="1547813" y="4473575"/>
          <p14:tracePt t="11805" x="1511300" y="4449763"/>
          <p14:tracePt t="11813" x="1474788" y="4437063"/>
          <p14:tracePt t="11821" x="1450975" y="4400550"/>
          <p14:tracePt t="11829" x="1425575" y="4375150"/>
          <p14:tracePt t="11836" x="1412875" y="4338638"/>
          <p14:tracePt t="11844" x="1412875" y="4302125"/>
          <p14:tracePt t="11852" x="1401763" y="4252913"/>
          <p14:tracePt t="11860" x="1389063" y="4214813"/>
          <p14:tracePt t="11868" x="1389063" y="4167188"/>
          <p14:tracePt t="11878" x="1389063" y="4129088"/>
          <p14:tracePt t="11884" x="1389063" y="4068763"/>
          <p14:tracePt t="11894" x="1412875" y="4030663"/>
          <p14:tracePt t="11900" x="1438275" y="3981450"/>
          <p14:tracePt t="11910" x="1474788" y="3944938"/>
          <p14:tracePt t="11916" x="1536700" y="3908425"/>
          <p14:tracePt t="11926" x="1597025" y="3871913"/>
          <p14:tracePt t="11931" x="1684338" y="3833813"/>
          <p14:tracePt t="11943" x="1733550" y="3833813"/>
          <p14:tracePt t="11947" x="1819275" y="3833813"/>
          <p14:tracePt t="11960" x="1892300" y="3833813"/>
          <p14:tracePt t="11963" x="1954213" y="3833813"/>
          <p14:tracePt t="11977" x="2027238" y="3859213"/>
          <p14:tracePt t="11982" x="2076450" y="3895725"/>
          <p14:tracePt t="11993" x="2138363" y="3957638"/>
          <p14:tracePt t="11996" x="2174875" y="4006850"/>
          <p14:tracePt t="12011" x="2212975" y="4068763"/>
          <p14:tracePt t="12015" x="2236788" y="4129088"/>
          <p14:tracePt t="12027" x="2249488" y="4178300"/>
          <p14:tracePt t="12029" x="2249488" y="4252913"/>
          <p14:tracePt t="12044" x="2249488" y="4351338"/>
          <p14:tracePt t="12046" x="2236788" y="4387850"/>
          <p14:tracePt t="12051" x="2174875" y="4473575"/>
          <p14:tracePt t="12060" x="2114550" y="4522788"/>
          <p14:tracePt t="12066" x="2052638" y="4572000"/>
          <p14:tracePt t="12077" x="2003425" y="4584700"/>
          <p14:tracePt t="12083" x="1928813" y="4621213"/>
          <p14:tracePt t="12093" x="1855788" y="4633913"/>
          <p14:tracePt t="12097" x="1782763" y="4645025"/>
          <p14:tracePt t="12110" x="1720850" y="4645025"/>
          <p14:tracePt t="12113" x="1646238" y="4645025"/>
          <p14:tracePt t="12127" x="1597025" y="4645025"/>
          <p14:tracePt t="12131" x="1547813" y="4621213"/>
          <p14:tracePt t="12144" x="1524000" y="4595813"/>
          <p14:tracePt t="12149" x="1500188" y="4572000"/>
          <p14:tracePt t="12161" x="1474788" y="4548188"/>
          <p14:tracePt t="12163" x="1450975" y="4522788"/>
          <p14:tracePt t="12169" x="1438275" y="4498975"/>
          <p14:tracePt t="12177" x="1438275" y="4486275"/>
          <p14:tracePt t="12184" x="1438275" y="4460875"/>
          <p14:tracePt t="12196" x="1438275" y="4449763"/>
          <p14:tracePt t="12201" x="1438275" y="4437063"/>
          <p14:tracePt t="12211" x="1438275" y="4424363"/>
          <p14:tracePt t="12217" x="1450975" y="4411663"/>
          <p14:tracePt t="12227" x="1462088" y="4411663"/>
          <p14:tracePt t="12478" x="1462088" y="4387850"/>
          <p14:tracePt t="12486" x="1487488" y="4375150"/>
          <p14:tracePt t="12494" x="1511300" y="4362450"/>
          <p14:tracePt t="12501" x="1547813" y="4362450"/>
          <p14:tracePt t="12508" x="1585913" y="4351338"/>
          <p14:tracePt t="12516" x="1635125" y="4351338"/>
          <p14:tracePt t="12524" x="1684338" y="4351338"/>
          <p14:tracePt t="12532" x="1733550" y="4351338"/>
          <p14:tracePt t="12540" x="1819275" y="4351338"/>
          <p14:tracePt t="12548" x="1928813" y="4351338"/>
          <p14:tracePt t="12556" x="2039938" y="4351338"/>
          <p14:tracePt t="12564" x="2151063" y="4351338"/>
          <p14:tracePt t="12572" x="2200275" y="4351338"/>
          <p14:tracePt t="12580" x="2298700" y="4351338"/>
          <p14:tracePt t="12588" x="2384425" y="4351338"/>
          <p14:tracePt t="12595" x="2470150" y="4351338"/>
          <p14:tracePt t="12603" x="2544763" y="4351338"/>
          <p14:tracePt t="12612" x="2617788" y="4351338"/>
          <p14:tracePt t="12619" x="2667000" y="4351338"/>
          <p14:tracePt t="12629" x="2690813" y="4351338"/>
          <p14:tracePt t="12636" x="2728913" y="4351338"/>
          <p14:tracePt t="12644" x="2765425" y="4362450"/>
          <p14:tracePt t="12651" x="2789238" y="4375150"/>
          <p14:tracePt t="12662" x="2814638" y="4387850"/>
          <p14:tracePt t="12667" x="2827338" y="4387850"/>
          <p14:tracePt t="12677" x="2838450" y="4400550"/>
          <p14:tracePt t="12682" x="2851150" y="4411663"/>
          <p14:tracePt t="12693" x="2863850" y="4411663"/>
          <p14:tracePt t="12707" x="2863850" y="4424363"/>
          <p14:tracePt t="12714" x="2876550" y="4424363"/>
          <p14:tracePt t="12730" x="2887663" y="4424363"/>
          <p14:tracePt t="12873" x="2887663" y="4411663"/>
          <p14:tracePt t="12921" x="2876550" y="4411663"/>
          <p14:tracePt t="12929" x="2863850" y="4411663"/>
          <p14:tracePt t="12945" x="2851150" y="4411663"/>
          <p14:tracePt t="12952" x="2838450" y="4411663"/>
          <p14:tracePt t="12968" x="2827338" y="4411663"/>
          <p14:tracePt t="12983" x="2814638" y="4411663"/>
          <p14:tracePt t="12999" x="2801938" y="4411663"/>
          <p14:tracePt t="13023" x="2789238" y="4411663"/>
          <p14:tracePt t="13039" x="2778125" y="4411663"/>
          <p14:tracePt t="13047" x="2765425" y="4411663"/>
          <p14:tracePt t="13055" x="2740025" y="4411663"/>
          <p14:tracePt t="13062" x="2716213" y="4411663"/>
          <p14:tracePt t="13070" x="2690813" y="4411663"/>
          <p14:tracePt t="13078" x="2654300" y="4400550"/>
          <p14:tracePt t="13086" x="2630488" y="4375150"/>
          <p14:tracePt t="13094" x="2593975" y="4351338"/>
          <p14:tracePt t="13101" x="2555875" y="4325938"/>
          <p14:tracePt t="13110" x="2532063" y="4302125"/>
          <p14:tracePt t="13117" x="2519363" y="4264025"/>
          <p14:tracePt t="13125" x="2506663" y="4240213"/>
          <p14:tracePt t="13133" x="2495550" y="4191000"/>
          <p14:tracePt t="13141" x="2482850" y="4178300"/>
          <p14:tracePt t="13149" x="2482850" y="4141788"/>
          <p14:tracePt t="13157" x="2482850" y="4117975"/>
          <p14:tracePt t="13165" x="2482850" y="4092575"/>
          <p14:tracePt t="13173" x="2482850" y="4068763"/>
          <p14:tracePt t="13180" x="2482850" y="4056063"/>
          <p14:tracePt t="13188" x="2482850" y="4043363"/>
          <p14:tracePt t="13196" x="2482850" y="4030663"/>
          <p14:tracePt t="13204" x="2482850" y="4019550"/>
          <p14:tracePt t="13221" x="2482850" y="4006850"/>
          <p14:tracePt t="13237" x="2482850" y="3994150"/>
          <p14:tracePt t="13244" x="2495550" y="3994150"/>
          <p14:tracePt t="13252" x="2495550" y="3981450"/>
          <p14:tracePt t="13260" x="2506663" y="3981450"/>
          <p14:tracePt t="13268" x="2519363" y="3981450"/>
          <p14:tracePt t="13283" x="2532063" y="3970338"/>
          <p14:tracePt t="13308" x="2544763" y="3970338"/>
          <p14:tracePt t="13332" x="2555875" y="3970338"/>
          <p14:tracePt t="13340" x="2568575" y="3970338"/>
          <p14:tracePt t="13355" x="2581275" y="3970338"/>
          <p14:tracePt t="13363" x="2605088" y="3981450"/>
          <p14:tracePt t="13371" x="2617788" y="3994150"/>
          <p14:tracePt t="13378" x="2643188" y="3994150"/>
          <p14:tracePt t="13386" x="2667000" y="4006850"/>
          <p14:tracePt t="13394" x="2690813" y="4019550"/>
          <p14:tracePt t="13402" x="2716213" y="4019550"/>
          <p14:tracePt t="13410" x="2740025" y="4030663"/>
          <p14:tracePt t="13418" x="2789238" y="4030663"/>
          <p14:tracePt t="13427" x="2801938" y="4043363"/>
          <p14:tracePt t="13433" x="2851150" y="4056063"/>
          <p14:tracePt t="13441" x="2876550" y="4056063"/>
          <p14:tracePt t="13449" x="2900363" y="4068763"/>
          <p14:tracePt t="13457" x="2936875" y="4079875"/>
          <p14:tracePt t="13465" x="2962275" y="4079875"/>
          <p14:tracePt t="13473" x="2998788" y="4105275"/>
          <p14:tracePt t="13481" x="3011488" y="4105275"/>
          <p14:tracePt t="13489" x="3024188" y="4117975"/>
          <p14:tracePt t="13497" x="3048000" y="4129088"/>
          <p14:tracePt t="13505" x="3060700" y="4141788"/>
          <p14:tracePt t="13513" x="3084513" y="4154488"/>
          <p14:tracePt t="13520" x="3097213" y="4167188"/>
          <p14:tracePt t="13528" x="3097213" y="4178300"/>
          <p14:tracePt t="13536" x="3109913" y="4191000"/>
          <p14:tracePt t="13553" x="3121025" y="4203700"/>
          <p14:tracePt t="13568" x="3121025" y="4214813"/>
          <p14:tracePt t="13585" x="3133725" y="4214813"/>
          <p14:tracePt t="13593" x="3133725" y="4227513"/>
          <p14:tracePt t="13648" x="3133725" y="4240213"/>
          <p14:tracePt t="13664" x="3121025" y="4252913"/>
          <p14:tracePt t="13672" x="3109913" y="4264025"/>
          <p14:tracePt t="13680" x="3084513" y="4276725"/>
          <p14:tracePt t="13686" x="3060700" y="4289425"/>
          <p14:tracePt t="13694" x="3035300" y="4302125"/>
          <p14:tracePt t="13702" x="2998788" y="4313238"/>
          <p14:tracePt t="13710" x="2962275" y="4313238"/>
          <p14:tracePt t="13718" x="2913063" y="4325938"/>
          <p14:tracePt t="13727" x="2876550" y="4325938"/>
          <p14:tracePt t="13734" x="2814638" y="4338638"/>
          <p14:tracePt t="13742" x="2765425" y="4338638"/>
          <p14:tracePt t="13750" x="2716213" y="4338638"/>
          <p14:tracePt t="13758" x="2654300" y="4338638"/>
          <p14:tracePt t="13766" x="2605088" y="4338638"/>
          <p14:tracePt t="13773" x="2581275" y="4325938"/>
          <p14:tracePt t="13781" x="2544763" y="4325938"/>
          <p14:tracePt t="13789" x="2519363" y="4313238"/>
          <p14:tracePt t="13797" x="2482850" y="4289425"/>
          <p14:tracePt t="13805" x="2457450" y="4276725"/>
          <p14:tracePt t="13813" x="2446338" y="4264025"/>
          <p14:tracePt t="13821" x="2420938" y="4240213"/>
          <p14:tracePt t="13829" x="2408238" y="4214813"/>
          <p14:tracePt t="13837" x="2408238" y="4178300"/>
          <p14:tracePt t="13845" x="2397125" y="4141788"/>
          <p14:tracePt t="13852" x="2397125" y="4105275"/>
          <p14:tracePt t="13863" x="2397125" y="4068763"/>
          <p14:tracePt t="13868" x="2397125" y="4043363"/>
          <p14:tracePt t="13878" x="2397125" y="4019550"/>
          <p14:tracePt t="13884" x="2397125" y="3970338"/>
          <p14:tracePt t="13895" x="2397125" y="3957638"/>
          <p14:tracePt t="13900" x="2408238" y="3932238"/>
          <p14:tracePt t="13911" x="2433638" y="3883025"/>
          <p14:tracePt t="13916" x="2457450" y="3871913"/>
          <p14:tracePt t="13927" x="2482850" y="3846513"/>
          <p14:tracePt t="13932" x="2506663" y="3822700"/>
          <p14:tracePt t="13943" x="2519363" y="3810000"/>
          <p14:tracePt t="13947" x="2555875" y="3786188"/>
          <p14:tracePt t="13960" x="2581275" y="3773488"/>
          <p14:tracePt t="13965" x="2617788" y="3748088"/>
          <p14:tracePt t="13977" x="2643188" y="3736975"/>
          <p14:tracePt t="13982" x="2679700" y="3724275"/>
          <p14:tracePt t="13994" x="2690813" y="3724275"/>
          <p14:tracePt t="13998" x="2716213" y="3711575"/>
          <p14:tracePt t="14011" x="2752725" y="3711575"/>
          <p14:tracePt t="14015" x="2778125" y="3711575"/>
          <p14:tracePt t="14028" x="2814638" y="3711575"/>
          <p14:tracePt t="14030" x="2838450" y="3711575"/>
          <p14:tracePt t="14034" x="2876550" y="3711575"/>
          <p14:tracePt t="14045" x="2913063" y="3711575"/>
          <p14:tracePt t="14050" x="2936875" y="3711575"/>
          <p14:tracePt t="14060" x="2974975" y="3711575"/>
          <p14:tracePt t="14066" x="2998788" y="3724275"/>
          <p14:tracePt t="14077" x="3035300" y="3736975"/>
          <p14:tracePt t="14082" x="3060700" y="3748088"/>
          <p14:tracePt t="14094" x="3084513" y="3760788"/>
          <p14:tracePt t="14098" x="3109913" y="3773488"/>
          <p14:tracePt t="14112" x="3146425" y="3797300"/>
          <p14:tracePt t="14116" x="3170238" y="3810000"/>
          <p14:tracePt t="14128" x="3195638" y="3846513"/>
          <p14:tracePt t="14132" x="3219450" y="3871913"/>
          <p14:tracePt t="14144" x="3244850" y="3908425"/>
          <p14:tracePt t="14148" x="3257550" y="3944938"/>
          <p14:tracePt t="14161" x="3268663" y="3994150"/>
          <p14:tracePt t="14163" x="3281363" y="4030663"/>
          <p14:tracePt t="14169" x="3294063" y="4079875"/>
          <p14:tracePt t="14179" x="3306763" y="4105275"/>
          <p14:tracePt t="14185" x="3317875" y="4167188"/>
          <p14:tracePt t="14195" x="3317875" y="4191000"/>
          <p14:tracePt t="14201" x="3330575" y="4240213"/>
          <p14:tracePt t="14210" x="3330575" y="4252913"/>
          <p14:tracePt t="14216" x="3343275" y="4313238"/>
          <p14:tracePt t="14227" x="3343275" y="4351338"/>
          <p14:tracePt t="14232" x="3343275" y="4387850"/>
          <p14:tracePt t="14244" x="3343275" y="4424363"/>
          <p14:tracePt t="14250" x="3343275" y="4460875"/>
          <p14:tracePt t="14261" x="3343275" y="4498975"/>
          <p14:tracePt t="14264" x="3343275" y="4535488"/>
          <p14:tracePt t="14278" x="3343275" y="4559300"/>
          <p14:tracePt t="14281" x="3317875" y="4595813"/>
          <p14:tracePt t="14296" x="3294063" y="4621213"/>
          <p14:tracePt t="14300" x="3244850" y="4645025"/>
          <p14:tracePt t="14311" x="3208338" y="4670425"/>
          <p14:tracePt t="14316" x="3121025" y="4706938"/>
          <p14:tracePt t="14328" x="3084513" y="4719638"/>
          <p14:tracePt t="14333" x="2986088" y="4743450"/>
          <p14:tracePt t="14344" x="2925763" y="4743450"/>
          <p14:tracePt t="14348" x="2851150" y="4756150"/>
          <p14:tracePt t="14361" x="2703513" y="4756150"/>
          <p14:tracePt t="14363" x="2605088" y="4756150"/>
          <p14:tracePt t="14366" x="2506663" y="4756150"/>
          <p14:tracePt t="14377" x="2408238" y="4719638"/>
          <p14:tracePt t="14382" x="2309813" y="4683125"/>
          <p14:tracePt t="14394" x="2212975" y="4633913"/>
          <p14:tracePt t="14398" x="2125663" y="4572000"/>
          <p14:tracePt t="14411" x="2027238" y="4510088"/>
          <p14:tracePt t="14415" x="2003425" y="4473575"/>
          <p14:tracePt t="14427" x="1917700" y="4400550"/>
          <p14:tracePt t="14431" x="1868488" y="4338638"/>
          <p14:tracePt t="14444" x="1819275" y="4276725"/>
          <p14:tracePt t="14449" x="1793875" y="4214813"/>
          <p14:tracePt t="14460" x="1770063" y="4167188"/>
          <p14:tracePt t="14463" x="1770063" y="4117975"/>
          <p14:tracePt t="14479" x="1770063" y="4056063"/>
          <p14:tracePt t="14482" x="1770063" y="4019550"/>
          <p14:tracePt t="14494" x="1770063" y="3970338"/>
          <p14:tracePt t="14498" x="1793875" y="3932238"/>
          <p14:tracePt t="14511" x="1831975" y="3883025"/>
          <p14:tracePt t="14513" x="1881188" y="3846513"/>
          <p14:tracePt t="14517" x="1928813" y="3810000"/>
          <p14:tracePt t="14527" x="2027238" y="3748088"/>
          <p14:tracePt t="14532" x="2089150" y="3711575"/>
          <p14:tracePt t="14544" x="2174875" y="3687763"/>
          <p14:tracePt t="14548" x="2262188" y="3649663"/>
          <p14:tracePt t="14562" x="2309813" y="3638550"/>
          <p14:tracePt t="14566" x="2446338" y="3600450"/>
          <p14:tracePt t="14577" x="2495550" y="3589338"/>
          <p14:tracePt t="14582" x="2568575" y="3576638"/>
          <p14:tracePt t="14593" x="2667000" y="3563938"/>
          <p14:tracePt t="14596" x="2740025" y="3551238"/>
          <p14:tracePt t="14611" x="2827338" y="3551238"/>
          <p14:tracePt t="14615" x="2887663" y="3551238"/>
          <p14:tracePt t="14629" x="2949575" y="3551238"/>
          <p14:tracePt t="14630" x="3011488" y="3551238"/>
          <p14:tracePt t="14635" x="3071813" y="3551238"/>
          <p14:tracePt t="14646" x="3109913" y="3576638"/>
          <p14:tracePt t="14651" x="3159125" y="3600450"/>
          <p14:tracePt t="14662" x="3195638" y="3625850"/>
          <p14:tracePt t="14668" x="3219450" y="3662363"/>
          <p14:tracePt t="14678" x="3257550" y="3711575"/>
          <p14:tracePt t="14683" x="3281363" y="3760788"/>
          <p14:tracePt t="14693" x="3294063" y="3822700"/>
          <p14:tracePt t="14698" x="3317875" y="3883025"/>
          <p14:tracePt t="14711" x="3330575" y="3957638"/>
          <p14:tracePt t="14715" x="3343275" y="4043363"/>
          <p14:tracePt t="14727" x="3343275" y="4105275"/>
          <p14:tracePt t="14730" x="3355975" y="4191000"/>
          <p14:tracePt t="14744" x="3355975" y="4264025"/>
          <p14:tracePt t="14748" x="3355975" y="4325938"/>
          <p14:tracePt t="14760" x="3355975" y="4387850"/>
          <p14:tracePt t="14762" x="3330575" y="4449763"/>
          <p14:tracePt t="14777" x="3306763" y="4510088"/>
          <p14:tracePt t="14779" x="3281363" y="4559300"/>
          <p14:tracePt t="14794" x="3244850" y="4608513"/>
          <p14:tracePt t="14797" x="3195638" y="4645025"/>
          <p14:tracePt t="14810" x="3159125" y="4670425"/>
          <p14:tracePt t="14811" x="3109913" y="4694238"/>
          <p14:tracePt t="14817" x="3060700" y="4706938"/>
          <p14:tracePt t="14828" x="3011488" y="4706938"/>
          <p14:tracePt t="14834" x="2962275" y="4706938"/>
          <p14:tracePt t="14844" x="2925763" y="4706938"/>
          <p14:tracePt t="14849" x="2876550" y="4706938"/>
          <p14:tracePt t="14860" x="2838450" y="4683125"/>
          <p14:tracePt t="14864" x="2827338" y="4670425"/>
          <p14:tracePt t="14878" x="2789238" y="4657725"/>
          <p14:tracePt t="14882" x="2765425" y="4633913"/>
          <p14:tracePt t="14894" x="2752725" y="4621213"/>
          <p14:tracePt t="14898" x="2740025" y="4608513"/>
          <p14:tracePt t="14911" x="2728913" y="4595813"/>
          <p14:tracePt t="14916" x="2728913" y="4584700"/>
          <p14:tracePt t="14927" x="2716213" y="4584700"/>
          <p14:tracePt t="14931" x="2716213" y="4572000"/>
          <p14:tracePt t="14945" x="2716213" y="4559300"/>
          <p14:tracePt t="14961" x="2716213" y="4548188"/>
          <p14:tracePt t="14963" x="2716213" y="4535488"/>
          <p14:tracePt t="14967" x="2728913" y="4535488"/>
          <p14:tracePt t="25013" x="2643188" y="4498975"/>
          <p14:tracePt t="25020" x="2593975" y="4473575"/>
          <p14:tracePt t="25027" x="2544763" y="4437063"/>
          <p14:tracePt t="25035" x="2495550" y="4400550"/>
          <p14:tracePt t="25043" x="2457450" y="4375150"/>
          <p14:tracePt t="25051" x="2408238" y="4351338"/>
          <p14:tracePt t="25059" x="2359025" y="4338638"/>
          <p14:tracePt t="25067" x="2322513" y="4313238"/>
          <p14:tracePt t="25075" x="2286000" y="4302125"/>
          <p14:tracePt t="25083" x="2249488" y="4289425"/>
          <p14:tracePt t="25090" x="2200275" y="4276725"/>
          <p14:tracePt t="25098" x="2138363" y="4252913"/>
          <p14:tracePt t="25106" x="2076450" y="4240213"/>
          <p14:tracePt t="25114" x="2027238" y="4227513"/>
          <p14:tracePt t="25122" x="1966913" y="4214813"/>
          <p14:tracePt t="25130" x="1917700" y="4203700"/>
          <p14:tracePt t="25138" x="1868488" y="4178300"/>
          <p14:tracePt t="25146" x="1819275" y="4167188"/>
          <p14:tracePt t="25154" x="1770063" y="4141788"/>
          <p14:tracePt t="25163" x="1720850" y="4117975"/>
          <p14:tracePt t="25169" x="1671638" y="4092575"/>
          <p14:tracePt t="25179" x="1646238" y="4079875"/>
          <p14:tracePt t="25185" x="1622425" y="4068763"/>
          <p14:tracePt t="25195" x="1585913" y="4043363"/>
          <p14:tracePt t="25201" x="1560513" y="4030663"/>
          <p14:tracePt t="25211" x="1547813" y="4019550"/>
          <p14:tracePt t="25217" x="1536700" y="3994150"/>
          <p14:tracePt t="25229" x="1524000" y="3981450"/>
          <p14:tracePt t="25233" x="1524000" y="3970338"/>
          <p14:tracePt t="25245" x="1511300" y="3957638"/>
          <p14:tracePt t="25249" x="1511300" y="3944938"/>
          <p14:tracePt t="25262" x="1511300" y="3932238"/>
          <p14:tracePt t="25265" x="1511300" y="3921125"/>
          <p14:tracePt t="25282" x="1511300" y="3908425"/>
          <p14:tracePt t="25299" x="1511300" y="3895725"/>
          <p14:tracePt t="25313" x="1511300" y="3883025"/>
          <p14:tracePt t="25317" x="1547813" y="3883025"/>
          <p14:tracePt t="25329" x="1597025" y="3871913"/>
          <p14:tracePt t="25334" x="1658938" y="3871913"/>
          <p14:tracePt t="25346" x="1744663" y="3871913"/>
          <p14:tracePt t="25348" x="1843088" y="3871913"/>
          <p14:tracePt t="25352" x="1966913" y="3871913"/>
          <p14:tracePt t="25362" x="2101850" y="3883025"/>
          <p14:tracePt t="25367" x="2249488" y="3921125"/>
          <p14:tracePt t="25378" x="2397125" y="3944938"/>
          <p14:tracePt t="25383" x="2544763" y="3970338"/>
          <p14:tracePt t="25396" x="2690813" y="3994150"/>
          <p14:tracePt t="25401" x="2765425" y="4006850"/>
          <p14:tracePt t="25412" x="2887663" y="4019550"/>
          <p14:tracePt t="25417" x="2986088" y="4030663"/>
          <p14:tracePt t="25429" x="3024188" y="4043363"/>
          <p14:tracePt t="25434" x="3084513" y="4043363"/>
          <p14:tracePt t="25446" x="3133725" y="4056063"/>
          <p14:tracePt t="25451" x="3170238" y="4056063"/>
          <p14:tracePt t="25463" x="3182938" y="4056063"/>
          <p14:tracePt t="25466" x="3195638" y="4056063"/>
          <p14:tracePt t="25479" x="3208338" y="4056063"/>
          <p14:tracePt t="25677" x="3219450" y="4056063"/>
          <p14:tracePt t="25685" x="3244850" y="4056063"/>
          <p14:tracePt t="25691" x="3268663" y="4056063"/>
          <p14:tracePt t="25699" x="3330575" y="4056063"/>
          <p14:tracePt t="25707" x="3392488" y="4079875"/>
          <p14:tracePt t="25715" x="3441700" y="4079875"/>
          <p14:tracePt t="25723" x="3563938" y="4117975"/>
          <p14:tracePt t="25731" x="3649663" y="4129088"/>
          <p14:tracePt t="25739" x="3736975" y="4141788"/>
          <p14:tracePt t="25747" x="3833813" y="4167188"/>
          <p14:tracePt t="25755" x="3883025" y="4167188"/>
          <p14:tracePt t="25763" x="3957638" y="4178300"/>
          <p14:tracePt t="25770" x="4043363" y="4178300"/>
          <p14:tracePt t="25779" x="4117975" y="4191000"/>
          <p14:tracePt t="25786" x="4178300" y="4203700"/>
          <p14:tracePt t="25797" x="4240213" y="4203700"/>
          <p14:tracePt t="25803" x="4289425" y="4214813"/>
          <p14:tracePt t="25812" x="4338638" y="4214813"/>
          <p14:tracePt t="25818" x="4387850" y="4227513"/>
          <p14:tracePt t="25828" x="4411663" y="4227513"/>
          <p14:tracePt t="25834" x="4449763" y="4240213"/>
          <p14:tracePt t="25845" x="4473575" y="4240213"/>
          <p14:tracePt t="25850" x="4498975" y="4240213"/>
          <p14:tracePt t="25862" x="4522788" y="4252913"/>
          <p14:tracePt t="25865" x="4535488" y="4252913"/>
          <p14:tracePt t="25878" x="4548188" y="4252913"/>
          <p14:tracePt t="25881" x="4559300" y="4252913"/>
          <p14:tracePt t="25895" x="4572000" y="4252913"/>
          <p14:tracePt t="25913" x="4584700" y="4252913"/>
          <p14:tracePt t="25916" x="4595813" y="4252913"/>
          <p14:tracePt t="25933" x="4608513" y="4252913"/>
          <p14:tracePt t="25946" x="4621213" y="4252913"/>
          <p14:tracePt t="25949" x="4633913" y="4252913"/>
          <p14:tracePt t="25963" x="4645025" y="4252913"/>
          <p14:tracePt t="25964" x="4657725" y="4252913"/>
          <p14:tracePt t="25976" x="4670425" y="4252913"/>
          <p14:tracePt t="25993" x="4683125" y="4252913"/>
          <p14:tracePt t="26175" x="4670425" y="4252913"/>
          <p14:tracePt t="26183" x="4657725" y="4252913"/>
          <p14:tracePt t="26222" x="4670425" y="4252913"/>
          <p14:tracePt t="26230" x="4694238" y="4252913"/>
          <p14:tracePt t="26237" x="4743450" y="4252913"/>
          <p14:tracePt t="26246" x="4805363" y="4252913"/>
          <p14:tracePt t="26253" x="4891088" y="4240213"/>
          <p14:tracePt t="26262" x="4989513" y="4214813"/>
          <p14:tracePt t="26269" x="5087938" y="4203700"/>
          <p14:tracePt t="26277" x="5149850" y="4178300"/>
          <p14:tracePt t="26285" x="5235575" y="4167188"/>
          <p14:tracePt t="26292" x="5334000" y="4141788"/>
          <p14:tracePt t="26300" x="5407025" y="4129088"/>
          <p14:tracePt t="26308" x="5432425" y="4129088"/>
          <p14:tracePt t="26316" x="5481638" y="4117975"/>
          <p14:tracePt t="26324" x="5530850" y="4117975"/>
          <p14:tracePt t="26332" x="5554663" y="4117975"/>
          <p14:tracePt t="26340" x="5567363" y="4117975"/>
          <p14:tracePt t="26348" x="5580063" y="4117975"/>
          <p14:tracePt t="26365" x="5592763" y="4117975"/>
          <p14:tracePt t="26396" x="5580063" y="4117975"/>
          <p14:tracePt t="26404" x="5567363" y="4117975"/>
          <p14:tracePt t="26420" x="5554663" y="4117975"/>
          <p14:tracePt t="26467" x="5543550" y="4117975"/>
          <p14:tracePt t="26539" x="5530850" y="4117975"/>
          <p14:tracePt t="26561" x="5518150" y="4117975"/>
          <p14:tracePt t="26569" x="5505450" y="4117975"/>
          <p14:tracePt t="26577" x="5505450" y="4129088"/>
          <p14:tracePt t="26585" x="5494338" y="4129088"/>
          <p14:tracePt t="26593" x="5481638" y="4129088"/>
          <p14:tracePt t="26610" x="5468938" y="4141788"/>
          <p14:tracePt t="26625" x="5456238" y="4141788"/>
          <p14:tracePt t="26633" x="5445125" y="4141788"/>
          <p14:tracePt t="26640" x="5432425" y="4141788"/>
          <p14:tracePt t="26648" x="5432425" y="4154488"/>
          <p14:tracePt t="26656" x="5419725" y="4154488"/>
          <p14:tracePt t="26855" x="5407025" y="4154488"/>
          <p14:tracePt t="26863" x="5395913" y="4154488"/>
          <p14:tracePt t="26870" x="5383213" y="4154488"/>
          <p14:tracePt t="26879" x="5357813" y="4154488"/>
          <p14:tracePt t="26885" x="5334000" y="4154488"/>
          <p14:tracePt t="26893" x="5297488" y="4141788"/>
          <p14:tracePt t="26901" x="5260975" y="4141788"/>
          <p14:tracePt t="26909" x="5211763" y="4129088"/>
          <p14:tracePt t="26917" x="5186363" y="4129088"/>
          <p14:tracePt t="26925" x="5149850" y="4129088"/>
          <p14:tracePt t="26933" x="5113338" y="4129088"/>
          <p14:tracePt t="26941" x="5075238" y="4129088"/>
          <p14:tracePt t="26949" x="5051425" y="4117975"/>
          <p14:tracePt t="26957" x="5026025" y="4117975"/>
          <p14:tracePt t="26965" x="5014913" y="4117975"/>
          <p14:tracePt t="26973" x="5002213" y="4117975"/>
          <p14:tracePt t="26981" x="4989513" y="4105275"/>
          <p14:tracePt t="26997" x="4989513" y="4092575"/>
          <p14:tracePt t="27005" x="4989513" y="4079875"/>
          <p14:tracePt t="27012" x="4989513" y="4068763"/>
          <p14:tracePt t="27020" x="4989513" y="4056063"/>
          <p14:tracePt t="27029" x="5002213" y="4043363"/>
          <p14:tracePt t="27036" x="5026025" y="4019550"/>
          <p14:tracePt t="27044" x="5051425" y="4006850"/>
          <p14:tracePt t="27052" x="5087938" y="3981450"/>
          <p14:tracePt t="27059" x="5113338" y="3970338"/>
          <p14:tracePt t="27067" x="5149850" y="3970338"/>
          <p14:tracePt t="27075" x="5199063" y="3957638"/>
          <p14:tracePt t="27083" x="5235575" y="3957638"/>
          <p14:tracePt t="27091" x="5284788" y="3957638"/>
          <p14:tracePt t="27099" x="5321300" y="3957638"/>
          <p14:tracePt t="27107" x="5357813" y="3957638"/>
          <p14:tracePt t="27115" x="5395913" y="3957638"/>
          <p14:tracePt t="27123" x="5432425" y="3970338"/>
          <p14:tracePt t="27132" x="5468938" y="3981450"/>
          <p14:tracePt t="27139" x="5481638" y="3994150"/>
          <p14:tracePt t="27146" x="5505450" y="4006850"/>
          <p14:tracePt t="27154" x="5530850" y="4019550"/>
          <p14:tracePt t="27163" x="5543550" y="4030663"/>
          <p14:tracePt t="27170" x="5567363" y="4030663"/>
          <p14:tracePt t="27180" x="5580063" y="4043363"/>
          <p14:tracePt t="27203" x="5580063" y="4056063"/>
          <p14:tracePt t="27226" x="5567363" y="4056063"/>
          <p14:tracePt t="27234" x="5554663" y="4056063"/>
          <p14:tracePt t="27241" x="5543550" y="4056063"/>
          <p14:tracePt t="27249" x="5518150" y="4056063"/>
          <p14:tracePt t="27257" x="5505450" y="4043363"/>
          <p14:tracePt t="27265" x="5494338" y="4030663"/>
          <p14:tracePt t="27273" x="5481638" y="4030663"/>
          <p14:tracePt t="27281" x="5468938" y="4019550"/>
          <p14:tracePt t="27289" x="5456238" y="4006850"/>
          <p14:tracePt t="27297" x="5456238" y="3994150"/>
          <p14:tracePt t="27305" x="5456238" y="3981450"/>
          <p14:tracePt t="27314" x="5456238" y="3970338"/>
          <p14:tracePt t="27320" x="5456238" y="3957638"/>
          <p14:tracePt t="27331" x="5456238" y="3932238"/>
          <p14:tracePt t="27336" x="5468938" y="3921125"/>
          <p14:tracePt t="27347" x="5494338" y="3908425"/>
          <p14:tracePt t="27352" x="5518150" y="3895725"/>
          <p14:tracePt t="27362" x="5554663" y="3895725"/>
          <p14:tracePt t="27368" x="5592763" y="3895725"/>
          <p14:tracePt t="27379" x="5665788" y="3895725"/>
          <p14:tracePt t="27384" x="5727700" y="3908425"/>
          <p14:tracePt t="27396" x="5800725" y="3944938"/>
          <p14:tracePt t="27400" x="5837238" y="3970338"/>
          <p14:tracePt t="27412" x="5961063" y="4030663"/>
          <p14:tracePt t="27416" x="5997575" y="4056063"/>
          <p14:tracePt t="27429" x="6072188" y="4105275"/>
          <p14:tracePt t="27433" x="6145213" y="4141788"/>
          <p14:tracePt t="27447" x="6207125" y="4178300"/>
          <p14:tracePt t="27451" x="6267450" y="4203700"/>
          <p14:tracePt t="27462" x="6292850" y="4214813"/>
          <p14:tracePt t="27464" x="6342063" y="4227513"/>
          <p14:tracePt t="27480" x="6378575" y="4240213"/>
          <p14:tracePt t="27481" x="6403975" y="4252913"/>
          <p14:tracePt t="27487" x="6427788" y="4252913"/>
          <p14:tracePt t="27495" x="6440488" y="4264025"/>
          <p14:tracePt t="27502" x="6453188" y="4264025"/>
          <p14:tracePt t="27519" x="6453188" y="4252913"/>
          <p14:tracePt t="27527" x="6440488" y="4240213"/>
          <p14:tracePt t="27534" x="6415088" y="4214813"/>
          <p14:tracePt t="27542" x="6391275" y="4191000"/>
          <p14:tracePt t="27784" x="6403975" y="4191000"/>
          <p14:tracePt t="27792" x="6427788" y="4191000"/>
          <p14:tracePt t="27799" x="6453188" y="4191000"/>
          <p14:tracePt t="27807" x="6477000" y="4191000"/>
          <p14:tracePt t="27815" x="6500813" y="4191000"/>
          <p14:tracePt t="27822" x="6538913" y="4191000"/>
          <p14:tracePt t="27830" x="6575425" y="4178300"/>
          <p14:tracePt t="27838" x="6611938" y="4178300"/>
          <p14:tracePt t="27846" x="6661150" y="4178300"/>
          <p14:tracePt t="27854" x="6697663" y="4178300"/>
          <p14:tracePt t="27863" x="6746875" y="4178300"/>
          <p14:tracePt t="27870" x="6784975" y="4178300"/>
          <p14:tracePt t="27879" x="6821488" y="4178300"/>
          <p14:tracePt t="27886" x="6834188" y="4178300"/>
          <p14:tracePt t="27894" x="6870700" y="4178300"/>
          <p14:tracePt t="27901" x="6894513" y="4167188"/>
          <p14:tracePt t="27909" x="6919913" y="4167188"/>
          <p14:tracePt t="27917" x="6943725" y="4167188"/>
          <p14:tracePt t="27925" x="6956425" y="4167188"/>
          <p14:tracePt t="27933" x="6969125" y="4154488"/>
          <p14:tracePt t="27949" x="6980238" y="4141788"/>
          <p14:tracePt t="28076" x="6969125" y="4141788"/>
          <p14:tracePt t="28084" x="6956425" y="4141788"/>
          <p14:tracePt t="28092" x="6943725" y="4141788"/>
          <p14:tracePt t="28171" x="6931025" y="4141788"/>
          <p14:tracePt t="28180" x="6894513" y="4141788"/>
          <p14:tracePt t="28186" x="6834188" y="4141788"/>
          <p14:tracePt t="28194" x="6746875" y="4129088"/>
          <p14:tracePt t="28202" x="6637338" y="4092575"/>
          <p14:tracePt t="28210" x="6391275" y="4068763"/>
          <p14:tracePt t="28218" x="6181725" y="4043363"/>
          <p14:tracePt t="28226" x="5948363" y="4043363"/>
          <p14:tracePt t="28234" x="5691188" y="4043363"/>
          <p14:tracePt t="28242" x="5407025" y="4043363"/>
          <p14:tracePt t="28249" x="5137150" y="4043363"/>
          <p14:tracePt t="28257" x="4867275" y="4043363"/>
          <p14:tracePt t="28265" x="4743450" y="4043363"/>
          <p14:tracePt t="28273" x="4522788" y="4043363"/>
          <p14:tracePt t="28281" x="4325938" y="4043363"/>
          <p14:tracePt t="28289" x="4252913" y="4030663"/>
          <p14:tracePt t="28297" x="4105275" y="4006850"/>
          <p14:tracePt t="28305" x="4006850" y="3981450"/>
          <p14:tracePt t="28313" x="3970338" y="3970338"/>
          <p14:tracePt t="28321" x="3908425" y="3957638"/>
          <p14:tracePt t="28329" x="3871913" y="3944938"/>
          <p14:tracePt t="28464" x="3871913" y="3921125"/>
          <p14:tracePt t="28472" x="3846513" y="3895725"/>
          <p14:tracePt t="28480" x="3822700" y="3883025"/>
          <p14:tracePt t="28487" x="3786188" y="3859213"/>
          <p14:tracePt t="28496" x="3736975" y="3846513"/>
          <p14:tracePt t="28502" x="3675063" y="3833813"/>
          <p14:tracePt t="28510" x="3600450" y="3822700"/>
          <p14:tracePt t="28518" x="3490913" y="3797300"/>
          <p14:tracePt t="28526" x="3379788" y="3760788"/>
          <p14:tracePt t="28534" x="3244850" y="3736975"/>
          <p14:tracePt t="28542" x="3121025" y="3698875"/>
          <p14:tracePt t="28550" x="3011488" y="3675063"/>
          <p14:tracePt t="28558" x="2962275" y="3649663"/>
          <p14:tracePt t="28566" x="2863850" y="3625850"/>
          <p14:tracePt t="28574" x="2778125" y="3600450"/>
          <p14:tracePt t="28581" x="2703513" y="3589338"/>
          <p14:tracePt t="28589" x="2630488" y="3576638"/>
          <p14:tracePt t="28597" x="2605088" y="3563938"/>
          <p14:tracePt t="28605" x="2555875" y="3563938"/>
          <p14:tracePt t="28614" x="2519363" y="3551238"/>
          <p14:tracePt t="28621" x="2482850" y="3551238"/>
          <p14:tracePt t="28631" x="2446338" y="3551238"/>
          <p14:tracePt t="28637" x="2433638" y="3551238"/>
          <p14:tracePt t="28648" x="2420938" y="3551238"/>
          <p14:tracePt t="28653" x="2408238" y="3551238"/>
          <p14:tracePt t="28668" x="2397125" y="3551238"/>
          <p14:tracePt t="28701" x="2397125" y="3563938"/>
          <p14:tracePt t="28718" x="2408238" y="3563938"/>
          <p14:tracePt t="28732" x="2420938" y="3563938"/>
          <p14:tracePt t="28748" x="2433638" y="3563938"/>
          <p14:tracePt t="28755" x="2446338" y="3563938"/>
          <p14:tracePt t="28763" x="2470150" y="3563938"/>
          <p14:tracePt t="28771" x="2482850" y="3563938"/>
          <p14:tracePt t="28779" x="2506663" y="3563938"/>
          <p14:tracePt t="28787" x="2519363" y="3563938"/>
          <p14:tracePt t="28796" x="2544763" y="3551238"/>
          <p14:tracePt t="28803" x="2568575" y="3540125"/>
          <p14:tracePt t="28812" x="2593975" y="3540125"/>
          <p14:tracePt t="28819" x="2617788" y="3527425"/>
          <p14:tracePt t="28827" x="2643188" y="3527425"/>
          <p14:tracePt t="28834" x="2654300" y="3527425"/>
          <p14:tracePt t="28842" x="2679700" y="3514725"/>
          <p14:tracePt t="28850" x="2690813" y="3514725"/>
          <p14:tracePt t="28858" x="2703513" y="3514725"/>
          <p14:tracePt t="28866" x="2716213" y="3514725"/>
          <p14:tracePt t="28882" x="2728913" y="3502025"/>
          <p14:tracePt t="28899" x="2740025" y="3502025"/>
          <p14:tracePt t="28930" x="2752725" y="3502025"/>
          <p14:tracePt t="28937" x="2752725" y="3490913"/>
          <p14:tracePt t="28962" x="2765425" y="3490913"/>
          <p14:tracePt t="28978" x="2778125" y="3478213"/>
          <p14:tracePt t="28986" x="2789238" y="3478213"/>
          <p14:tracePt t="28994" x="2801938" y="3478213"/>
          <p14:tracePt t="29000" x="2814638" y="3465513"/>
          <p14:tracePt t="29009" x="2827338" y="3465513"/>
          <p14:tracePt t="29016" x="2838450" y="3465513"/>
          <p14:tracePt t="29024" x="2851150" y="3452813"/>
          <p14:tracePt t="29032" x="2863850" y="3452813"/>
          <p14:tracePt t="29040" x="2876550" y="3452813"/>
          <p14:tracePt t="29048" x="2887663" y="3452813"/>
          <p14:tracePt t="29056" x="2900363" y="3452813"/>
          <p14:tracePt t="29065" x="2913063" y="3452813"/>
          <p14:tracePt t="29073" x="2925763" y="3452813"/>
          <p14:tracePt t="29080" x="2936875" y="3452813"/>
          <p14:tracePt t="29097" x="2949575" y="3452813"/>
          <p14:tracePt t="29104" x="2962275" y="3452813"/>
          <p14:tracePt t="29112" x="2974975" y="3452813"/>
          <p14:tracePt t="29119" x="2986088" y="3452813"/>
          <p14:tracePt t="29127" x="2998788" y="3452813"/>
          <p14:tracePt t="29135" x="3011488" y="3452813"/>
          <p14:tracePt t="29143" x="3024188" y="3452813"/>
          <p14:tracePt t="29151" x="3035300" y="3452813"/>
          <p14:tracePt t="29159" x="3048000" y="3452813"/>
          <p14:tracePt t="29167" x="3060700" y="3452813"/>
          <p14:tracePt t="29174" x="3084513" y="3452813"/>
          <p14:tracePt t="29182" x="3097213" y="3452813"/>
          <p14:tracePt t="29190" x="3109913" y="3452813"/>
          <p14:tracePt t="29198" x="3121025" y="3452813"/>
          <p14:tracePt t="29215" x="3146425" y="3452813"/>
          <p14:tracePt t="29223" x="3159125" y="3452813"/>
          <p14:tracePt t="29239" x="3170238" y="3452813"/>
          <p14:tracePt t="29246" x="3182938" y="3452813"/>
          <p14:tracePt t="29253" x="3195638" y="3452813"/>
          <p14:tracePt t="29262" x="3208338" y="3452813"/>
          <p14:tracePt t="29269" x="3219450" y="3441700"/>
          <p14:tracePt t="29277" x="3232150" y="3441700"/>
          <p14:tracePt t="29293" x="3244850" y="3441700"/>
          <p14:tracePt t="29301" x="3257550" y="3441700"/>
          <p14:tracePt t="29309" x="3268663" y="3441700"/>
          <p14:tracePt t="29317" x="3281363" y="3441700"/>
          <p14:tracePt t="29333" x="3294063" y="3441700"/>
          <p14:tracePt t="29341" x="3306763" y="3441700"/>
          <p14:tracePt t="29348" x="3317875" y="3441700"/>
          <p14:tracePt t="29356" x="3330575" y="3441700"/>
          <p14:tracePt t="29373" x="3343275" y="3441700"/>
          <p14:tracePt t="29381" x="3355975" y="3441700"/>
          <p14:tracePt t="29397" x="3367088" y="3441700"/>
          <p14:tracePt t="29405" x="3379788" y="3441700"/>
          <p14:tracePt t="29413" x="3392488" y="3441700"/>
          <p14:tracePt t="29419" x="3405188" y="3441700"/>
          <p14:tracePt t="29427" x="3416300" y="3441700"/>
          <p14:tracePt t="29435" x="3441700" y="3441700"/>
          <p14:tracePt t="29443" x="3452813" y="3441700"/>
          <p14:tracePt t="29451" x="3465513" y="3441700"/>
          <p14:tracePt t="29459" x="3478213" y="3441700"/>
          <p14:tracePt t="29467" x="3490913" y="3441700"/>
          <p14:tracePt t="29475" x="3514725" y="3441700"/>
          <p14:tracePt t="29483" x="3527425" y="3441700"/>
          <p14:tracePt t="29491" x="3551238" y="3441700"/>
          <p14:tracePt t="29499" x="3563938" y="3441700"/>
          <p14:tracePt t="29507" x="3576638" y="3441700"/>
          <p14:tracePt t="29514" x="3589338" y="3441700"/>
          <p14:tracePt t="29522" x="3613150" y="3441700"/>
          <p14:tracePt t="29530" x="3625850" y="3441700"/>
          <p14:tracePt t="29538" x="3638550" y="3441700"/>
          <p14:tracePt t="29547" x="3649663" y="3441700"/>
          <p14:tracePt t="29554" x="3662363" y="3441700"/>
          <p14:tracePt t="29564" x="3675063" y="3441700"/>
          <p14:tracePt t="29571" x="3687763" y="3441700"/>
          <p14:tracePt t="29581" x="3698875" y="3441700"/>
          <p14:tracePt t="29586" x="3711575" y="3441700"/>
          <p14:tracePt t="29601" x="3724275" y="3441700"/>
          <p14:tracePt t="29613" x="3736975" y="3429000"/>
          <p14:tracePt t="29617" x="3748088" y="3429000"/>
          <p14:tracePt t="29634" x="3760788" y="3429000"/>
          <p14:tracePt t="29646" x="3773488" y="3429000"/>
          <p14:tracePt t="29650" x="3786188" y="3429000"/>
          <p14:tracePt t="29663" x="3797300" y="3429000"/>
          <p14:tracePt t="29680" x="3810000" y="3429000"/>
          <p14:tracePt t="29682" x="3822700" y="3429000"/>
          <p14:tracePt t="29696" x="3833813" y="3429000"/>
          <p14:tracePt t="29700" x="3846513" y="3429000"/>
          <p14:tracePt t="29713" x="3859213" y="3429000"/>
          <p14:tracePt t="29717" x="3871913" y="3429000"/>
          <p14:tracePt t="29730" x="3883025" y="3429000"/>
          <p14:tracePt t="29733" x="3895725" y="3429000"/>
          <p14:tracePt t="29746" x="3908425" y="3429000"/>
          <p14:tracePt t="29752" x="3921125" y="3429000"/>
          <p14:tracePt t="29762" x="3932238" y="3429000"/>
          <p14:tracePt t="29767" x="3944938" y="3429000"/>
          <p14:tracePt t="29779" x="3957638" y="3429000"/>
          <p14:tracePt t="29783" x="3970338" y="3429000"/>
          <p14:tracePt t="29796" x="3981450" y="3429000"/>
          <p14:tracePt t="29808" x="3994150" y="3429000"/>
          <p14:tracePt t="29816" x="4006850" y="3429000"/>
          <p14:tracePt t="29823" x="4019550" y="3429000"/>
          <p14:tracePt t="29831" x="4030663" y="3429000"/>
          <p14:tracePt t="29839" x="4043363" y="3429000"/>
          <p14:tracePt t="29847" x="4056063" y="3429000"/>
          <p14:tracePt t="29854" x="4068763" y="3429000"/>
          <p14:tracePt t="29864" x="4079875" y="3429000"/>
          <p14:tracePt t="29870" x="4092575" y="3429000"/>
          <p14:tracePt t="29881" x="4105275" y="3429000"/>
          <p14:tracePt t="29887" x="4117975" y="3429000"/>
          <p14:tracePt t="29896" x="4129088" y="3429000"/>
          <p14:tracePt t="29903" x="4141788" y="3429000"/>
          <p14:tracePt t="29912" x="4167188" y="3441700"/>
          <p14:tracePt t="29918" x="4178300" y="3441700"/>
          <p14:tracePt t="29929" x="4191000" y="3441700"/>
          <p14:tracePt t="29933" x="4203700" y="3441700"/>
          <p14:tracePt t="29946" x="4227513" y="3441700"/>
          <p14:tracePt t="29963" x="4240213" y="3441700"/>
          <p14:tracePt t="29967" x="4252913" y="3441700"/>
          <p14:tracePt t="29980" x="4264025" y="3441700"/>
          <p14:tracePt t="29983" x="4276725" y="3441700"/>
          <p14:tracePt t="29997" x="4289425" y="3441700"/>
          <p14:tracePt t="30013" x="4302125" y="3441700"/>
          <p14:tracePt t="30015" x="4313238" y="3441700"/>
          <p14:tracePt t="30030" x="4325938" y="3441700"/>
          <p14:tracePt t="30045" x="4338638" y="3441700"/>
          <p14:tracePt t="30061" x="4351338" y="3441700"/>
          <p14:tracePt t="30069" x="4362450" y="3441700"/>
          <p14:tracePt t="30084" x="4375150" y="3441700"/>
          <p14:tracePt t="30100" x="4387850" y="3441700"/>
          <p14:tracePt t="30108" x="4400550" y="3441700"/>
          <p14:tracePt t="30115" x="4411663" y="3441700"/>
          <p14:tracePt t="30123" x="4424363" y="3441700"/>
          <p14:tracePt t="30139" x="4437063" y="3441700"/>
          <p14:tracePt t="30148" x="4449763" y="3441700"/>
          <p14:tracePt t="30155" x="4460875" y="3452813"/>
          <p14:tracePt t="30163" x="4473575" y="3452813"/>
          <p14:tracePt t="30171" x="4486275" y="3452813"/>
          <p14:tracePt t="30180" x="4498975" y="3452813"/>
          <p14:tracePt t="30186" x="4510088" y="3452813"/>
          <p14:tracePt t="30194" x="4522788" y="3465513"/>
          <p14:tracePt t="30202" x="4535488" y="3465513"/>
          <p14:tracePt t="30210" x="4548188" y="3465513"/>
          <p14:tracePt t="30218" x="4559300" y="3465513"/>
          <p14:tracePt t="30234" x="4572000" y="3478213"/>
          <p14:tracePt t="30259" x="4584700" y="3478213"/>
          <p14:tracePt t="30836" x="4595813" y="3478213"/>
          <p14:tracePt t="30844" x="4621213" y="3478213"/>
          <p14:tracePt t="30851" x="4657725" y="3478213"/>
          <p14:tracePt t="30858" x="4683125" y="3478213"/>
          <p14:tracePt t="30866" x="4706938" y="3478213"/>
          <p14:tracePt t="30874" x="4743450" y="3478213"/>
          <p14:tracePt t="30882" x="4805363" y="3478213"/>
          <p14:tracePt t="30890" x="4867275" y="3478213"/>
          <p14:tracePt t="30898" x="4929188" y="3478213"/>
          <p14:tracePt t="30906" x="4989513" y="3478213"/>
          <p14:tracePt t="30914" x="5051425" y="3478213"/>
          <p14:tracePt t="30922" x="5100638" y="3478213"/>
          <p14:tracePt t="30931" x="5124450" y="3478213"/>
          <p14:tracePt t="30939" x="5173663" y="3478213"/>
          <p14:tracePt t="30946" x="5211763" y="3478213"/>
          <p14:tracePt t="30953" x="5235575" y="3478213"/>
          <p14:tracePt t="30964" x="5260975" y="3478213"/>
          <p14:tracePt t="30970" x="5284788" y="3478213"/>
          <p14:tracePt t="30979" x="5297488" y="3478213"/>
          <p14:tracePt t="30985" x="5310188" y="3478213"/>
          <p14:tracePt t="30996" x="5321300" y="3478213"/>
          <p14:tracePt t="31002" x="5334000" y="3478213"/>
          <p14:tracePt t="31013" x="5346700" y="3478213"/>
          <p14:tracePt t="31026" x="5357813" y="3478213"/>
          <p14:tracePt t="31041" x="5370513" y="3478213"/>
          <p14:tracePt t="31050" x="5383213" y="3478213"/>
          <p14:tracePt t="31057" x="5395913" y="3478213"/>
          <p14:tracePt t="31064" x="5407025" y="3478213"/>
          <p14:tracePt t="31072" x="5419725" y="3478213"/>
          <p14:tracePt t="31080" x="5445125" y="3478213"/>
          <p14:tracePt t="31088" x="5456238" y="3465513"/>
          <p14:tracePt t="31096" x="5481638" y="3465513"/>
          <p14:tracePt t="31104" x="5505450" y="3465513"/>
          <p14:tracePt t="31111" x="5530850" y="3452813"/>
          <p14:tracePt t="31119" x="5554663" y="3452813"/>
          <p14:tracePt t="31127" x="5580063" y="3441700"/>
          <p14:tracePt t="31135" x="5616575" y="3441700"/>
          <p14:tracePt t="31143" x="5629275" y="3429000"/>
          <p14:tracePt t="31151" x="5665788" y="3429000"/>
          <p14:tracePt t="31159" x="5691188" y="3429000"/>
          <p14:tracePt t="31167" x="5727700" y="3416300"/>
          <p14:tracePt t="31175" x="5764213" y="3416300"/>
          <p14:tracePt t="31183" x="5800725" y="3416300"/>
          <p14:tracePt t="31190" x="5837238" y="3416300"/>
          <p14:tracePt t="31199" x="5862638" y="3416300"/>
          <p14:tracePt t="31206" x="5899150" y="3416300"/>
          <p14:tracePt t="31214" x="5935663" y="3416300"/>
          <p14:tracePt t="31222" x="5973763" y="3416300"/>
          <p14:tracePt t="31230" x="6010275" y="3416300"/>
          <p14:tracePt t="31238" x="6046788" y="3416300"/>
          <p14:tracePt t="31247" x="6072188" y="3416300"/>
          <p14:tracePt t="31254" x="6119813" y="3429000"/>
          <p14:tracePt t="31263" x="6169025" y="3429000"/>
          <p14:tracePt t="31270" x="6194425" y="3429000"/>
          <p14:tracePt t="31279" x="6230938" y="3429000"/>
          <p14:tracePt t="31285" x="6267450" y="3429000"/>
          <p14:tracePt t="31296" x="6292850" y="3429000"/>
          <p14:tracePt t="31302" x="6316663" y="3429000"/>
          <p14:tracePt t="31312" x="6342063" y="3429000"/>
          <p14:tracePt t="31317" x="6365875" y="3429000"/>
          <p14:tracePt t="31329" x="6403975" y="3429000"/>
          <p14:tracePt t="31333" x="6427788" y="3429000"/>
          <p14:tracePt t="31346" x="6453188" y="3429000"/>
          <p14:tracePt t="31349" x="6477000" y="3429000"/>
          <p14:tracePt t="31363" x="6500813" y="3429000"/>
          <p14:tracePt t="31366" x="6526213" y="3416300"/>
          <p14:tracePt t="31379" x="6538913" y="3416300"/>
          <p14:tracePt t="31382" x="6562725" y="3416300"/>
          <p14:tracePt t="31396" x="6588125" y="3416300"/>
          <p14:tracePt t="31399" x="6599238" y="3416300"/>
          <p14:tracePt t="31413" x="6611938" y="3416300"/>
          <p14:tracePt t="31417" x="6624638" y="3416300"/>
          <p14:tracePt t="31436" x="6637338" y="3416300"/>
          <p14:tracePt t="31476" x="6624638" y="3416300"/>
          <p14:tracePt t="31484" x="6611938" y="3416300"/>
          <p14:tracePt t="31491" x="6599238" y="3416300"/>
          <p14:tracePt t="31499" x="6588125" y="3416300"/>
          <p14:tracePt t="31507" x="6575425" y="3416300"/>
          <p14:tracePt t="31515" x="6562725" y="3416300"/>
          <p14:tracePt t="31523" x="6550025" y="3416300"/>
          <p14:tracePt t="31530" x="6538913" y="3416300"/>
          <p14:tracePt t="31733" x="6489700" y="3416300"/>
          <p14:tracePt t="31741" x="6427788" y="3405188"/>
          <p14:tracePt t="31748" x="6354763" y="3405188"/>
          <p14:tracePt t="31756" x="6267450" y="3405188"/>
          <p14:tracePt t="31764" x="6194425" y="3405188"/>
          <p14:tracePt t="31772" x="6096000" y="3405188"/>
          <p14:tracePt t="31780" x="5997575" y="3405188"/>
          <p14:tracePt t="31787" x="5813425" y="3441700"/>
          <p14:tracePt t="31796" x="5592763" y="3478213"/>
          <p14:tracePt t="31803" x="5357813" y="3527425"/>
          <p14:tracePt t="31811" x="5124450" y="3576638"/>
          <p14:tracePt t="31819" x="4854575" y="3638550"/>
          <p14:tracePt t="31827" x="4608513" y="3675063"/>
          <p14:tracePt t="31835" x="4473575" y="3698875"/>
          <p14:tracePt t="31843" x="4068763" y="3748088"/>
          <p14:tracePt t="31851" x="3810000" y="3786188"/>
          <p14:tracePt t="31859" x="3698875" y="3786188"/>
          <p14:tracePt t="31867" x="3490913" y="3797300"/>
          <p14:tracePt t="31874" x="3294063" y="3797300"/>
          <p14:tracePt t="31883" x="3133725" y="3797300"/>
          <p14:tracePt t="31890" x="2986088" y="3797300"/>
          <p14:tracePt t="31898" x="2913063" y="3797300"/>
          <p14:tracePt t="31906" x="2789238" y="3786188"/>
          <p14:tracePt t="31914" x="2690813" y="3773488"/>
          <p14:tracePt t="31922" x="2605088" y="3748088"/>
          <p14:tracePt t="31930" x="2532063" y="3724275"/>
          <p14:tracePt t="31938" x="2470150" y="3711575"/>
          <p14:tracePt t="31947" x="2420938" y="3687763"/>
          <p14:tracePt t="31953" x="2371725" y="3675063"/>
          <p14:tracePt t="31964" x="2359025" y="3675063"/>
          <p14:tracePt t="31970" x="2322513" y="3662363"/>
          <p14:tracePt t="31980" x="2286000" y="3649663"/>
          <p14:tracePt t="31985" x="2262188" y="3638550"/>
          <p14:tracePt t="31997" x="2236788" y="3625850"/>
          <p14:tracePt t="32002" x="2200275" y="3625850"/>
          <p14:tracePt t="32012" x="2187575" y="3613150"/>
          <p14:tracePt t="32017" x="2163763" y="3600450"/>
          <p14:tracePt t="32030" x="2151063" y="3600450"/>
          <p14:tracePt t="32034" x="2125663" y="3589338"/>
          <p14:tracePt t="32046" x="2114550" y="3589338"/>
          <p14:tracePt t="32049" x="2101850" y="3589338"/>
          <p14:tracePt t="32064" x="2076450" y="3576638"/>
          <p14:tracePt t="32068" x="2065338" y="3563938"/>
          <p14:tracePt t="32081" x="2052638" y="3551238"/>
          <p14:tracePt t="32085" x="2039938" y="3551238"/>
          <p14:tracePt t="32097" x="2027238" y="3540125"/>
          <p14:tracePt t="32101" x="2016125" y="3527425"/>
          <p14:tracePt t="32114" x="2003425" y="3527425"/>
          <p14:tracePt t="32117" x="1990725" y="3514725"/>
          <p14:tracePt t="32130" x="1978025" y="3502025"/>
          <p14:tracePt t="32132" x="1966913" y="3502025"/>
          <p14:tracePt t="32136" x="1954213" y="3490913"/>
          <p14:tracePt t="32151" x="1941513" y="3478213"/>
          <p14:tracePt t="32163" x="1928813" y="3478213"/>
          <p14:tracePt t="32167" x="1905000" y="3465513"/>
          <p14:tracePt t="32180" x="1881188" y="3452813"/>
          <p14:tracePt t="32185" x="1868488" y="3452813"/>
          <p14:tracePt t="32196" x="1843088" y="3441700"/>
          <p14:tracePt t="32199" x="1831975" y="3429000"/>
          <p14:tracePt t="32214" x="1819275" y="3429000"/>
          <p14:tracePt t="32217" x="1793875" y="3416300"/>
          <p14:tracePt t="32231" x="1782763" y="3416300"/>
          <p14:tracePt t="32234" x="1770063" y="3405188"/>
          <p14:tracePt t="32247" x="1757363" y="3405188"/>
          <p14:tracePt t="32251" x="1757363" y="3392488"/>
          <p14:tracePt t="32266" x="1757363" y="3379788"/>
          <p14:tracePt t="32281" x="1757363" y="3367088"/>
          <p14:tracePt t="32286" x="1757363" y="3355975"/>
          <p14:tracePt t="32296" x="1757363" y="3343275"/>
          <p14:tracePt t="32301" x="1782763" y="3317875"/>
          <p14:tracePt t="32314" x="1793875" y="3306763"/>
          <p14:tracePt t="32317" x="1831975" y="3294063"/>
          <p14:tracePt t="32330" x="1855788" y="3268663"/>
          <p14:tracePt t="32335" x="1892300" y="3257550"/>
          <p14:tracePt t="32347" x="1928813" y="3232150"/>
          <p14:tracePt t="32352" x="1978025" y="3219450"/>
          <p14:tracePt t="32364" x="2016125" y="3208338"/>
          <p14:tracePt t="32368" x="2065338" y="3195638"/>
          <p14:tracePt t="32379" x="2125663" y="3195638"/>
          <p14:tracePt t="32381" x="2174875" y="3195638"/>
          <p14:tracePt t="32397" x="2212975" y="3195638"/>
          <p14:tracePt t="32400" x="2262188" y="3195638"/>
          <p14:tracePt t="32414" x="2298700" y="3208338"/>
          <p14:tracePt t="32418" x="2347913" y="3232150"/>
          <p14:tracePt t="32430" x="2371725" y="3257550"/>
          <p14:tracePt t="32432" x="2408238" y="3294063"/>
          <p14:tracePt t="32436" x="2446338" y="3330575"/>
          <p14:tracePt t="32446" x="2457450" y="3355975"/>
          <p14:tracePt t="32452" x="2470150" y="3379788"/>
          <p14:tracePt t="32463" x="2482850" y="3416300"/>
          <p14:tracePt t="32467" x="2495550" y="3452813"/>
          <p14:tracePt t="32479" x="2495550" y="3478213"/>
          <p14:tracePt t="32483" x="2495550" y="3502025"/>
          <p14:tracePt t="32497" x="2470150" y="3527425"/>
          <p14:tracePt t="32502" x="2433638" y="3551238"/>
          <p14:tracePt t="32513" x="2384425" y="3576638"/>
          <p14:tracePt t="32516" x="2335213" y="3589338"/>
          <p14:tracePt t="32530" x="2286000" y="3589338"/>
          <p14:tracePt t="32534" x="2212975" y="3600450"/>
          <p14:tracePt t="32547" x="2163763" y="3600450"/>
          <p14:tracePt t="32551" x="2114550" y="3600450"/>
          <p14:tracePt t="32563" x="2065338" y="3600450"/>
          <p14:tracePt t="32567" x="2027238" y="3576638"/>
          <p14:tracePt t="32580" x="2003425" y="3563938"/>
          <p14:tracePt t="32581" x="1978025" y="3551238"/>
          <p14:tracePt t="32586" x="1954213" y="3527425"/>
          <p14:tracePt t="32596" x="1941513" y="3514725"/>
          <p14:tracePt t="32602" x="1928813" y="3502025"/>
          <p14:tracePt t="32614" x="1928813" y="3490913"/>
          <p14:tracePt t="32619" x="1928813" y="3478213"/>
          <p14:tracePt t="32631" x="1928813" y="3465513"/>
          <p14:tracePt t="32646" x="1954213" y="3465513"/>
          <p14:tracePt t="32649" x="1990725" y="3452813"/>
          <p14:tracePt t="32663" x="2016125" y="3452813"/>
          <p14:tracePt t="35276" x="2039938" y="3478213"/>
          <p14:tracePt t="35284" x="2076450" y="3502025"/>
          <p14:tracePt t="35291" x="2114550" y="3540125"/>
          <p14:tracePt t="35299" x="2151063" y="3589338"/>
          <p14:tracePt t="35307" x="2200275" y="3638550"/>
          <p14:tracePt t="35315" x="2249488" y="3687763"/>
          <p14:tracePt t="35322" x="2347913" y="3773488"/>
          <p14:tracePt t="35331" x="2446338" y="3871913"/>
          <p14:tracePt t="35338" x="2555875" y="3957638"/>
          <p14:tracePt t="35347" x="2667000" y="4068763"/>
          <p14:tracePt t="35354" x="2765425" y="4154488"/>
          <p14:tracePt t="35362" x="2876550" y="4240213"/>
          <p14:tracePt t="35370" x="2925763" y="4276725"/>
          <p14:tracePt t="35378" x="3011488" y="4351338"/>
          <p14:tracePt t="35386" x="3097213" y="4411663"/>
          <p14:tracePt t="35394" x="3170238" y="4449763"/>
          <p14:tracePt t="35401" x="3232150" y="4498975"/>
          <p14:tracePt t="35409" x="3257550" y="4510088"/>
          <p14:tracePt t="35417" x="3306763" y="4535488"/>
          <p14:tracePt t="35425" x="3330575" y="4548188"/>
          <p14:tracePt t="35433" x="3355975" y="4559300"/>
          <p14:tracePt t="35441" x="3367088" y="4559300"/>
          <p14:tracePt t="35449" x="3392488" y="4559300"/>
          <p14:tracePt t="35545" x="3379788" y="4559300"/>
          <p14:tracePt t="35552" x="3317875" y="4559300"/>
          <p14:tracePt t="35560" x="3294063" y="4548188"/>
          <p14:tracePt t="35567" x="3244850" y="4535488"/>
          <p14:tracePt t="35575" x="3219450" y="4510088"/>
          <p14:tracePt t="35583" x="3195638" y="4486275"/>
          <p14:tracePt t="35591" x="3170238" y="4473575"/>
          <p14:tracePt t="35599" x="3159125" y="4473575"/>
          <p14:tracePt t="35607" x="3159125" y="4460875"/>
          <p14:tracePt t="35615" x="3159125" y="4449763"/>
          <p14:tracePt t="35631" x="3170238" y="4449763"/>
          <p14:tracePt t="35640" x="3195638" y="4449763"/>
          <p14:tracePt t="35648" x="3219450" y="4449763"/>
          <p14:tracePt t="35654" x="3257550" y="4449763"/>
          <p14:tracePt t="35662" x="3294063" y="4449763"/>
          <p14:tracePt t="35670" x="3330575" y="4449763"/>
          <p14:tracePt t="35678" x="3379788" y="4460875"/>
          <p14:tracePt t="35686" x="3416300" y="4460875"/>
          <p14:tracePt t="35694" x="3478213" y="4460875"/>
          <p14:tracePt t="35702" x="3514725" y="4473575"/>
          <p14:tracePt t="35710" x="3540125" y="4473575"/>
          <p14:tracePt t="35718" x="3576638" y="4473575"/>
          <p14:tracePt t="35726" x="3600450" y="4473575"/>
          <p14:tracePt t="35734" x="3625850" y="4473575"/>
          <p14:tracePt t="35741" x="3649663" y="4473575"/>
          <p14:tracePt t="35749" x="3662363" y="4460875"/>
          <p14:tracePt t="35757" x="3675063" y="4460875"/>
          <p14:tracePt t="35766" x="3687763" y="4460875"/>
          <p14:tracePt t="35782" x="3698875" y="4460875"/>
          <p14:tracePt t="35853" x="3698875" y="4486275"/>
          <p14:tracePt t="35861" x="3698875" y="4498975"/>
          <p14:tracePt t="35868" x="3698875" y="4510088"/>
          <p14:tracePt t="35876" x="3687763" y="4548188"/>
          <p14:tracePt t="35884" x="3687763" y="4572000"/>
          <p14:tracePt t="35892" x="3687763" y="4608513"/>
          <p14:tracePt t="35900" x="3675063" y="4621213"/>
          <p14:tracePt t="35908" x="3662363" y="4657725"/>
          <p14:tracePt t="35915" x="3662363" y="4683125"/>
          <p14:tracePt t="35923" x="3638550" y="4719638"/>
          <p14:tracePt t="35931" x="3625850" y="4743450"/>
          <p14:tracePt t="35939" x="3613150" y="4781550"/>
          <p14:tracePt t="35948" x="3600450" y="4805363"/>
          <p14:tracePt t="35955" x="3589338" y="4830763"/>
          <p14:tracePt t="35965" x="3576638" y="4867275"/>
          <p14:tracePt t="35971" x="3563938" y="4903788"/>
          <p14:tracePt t="35983" x="3563938" y="4940300"/>
          <p14:tracePt t="35987" x="3551238" y="4976813"/>
          <p14:tracePt t="35997" x="3551238" y="5026025"/>
          <p14:tracePt t="36002" x="3540125" y="5075238"/>
          <p14:tracePt t="36014" x="3540125" y="5113338"/>
          <p14:tracePt t="36018" x="3540125" y="5162550"/>
          <p14:tracePt t="36030" x="3527425" y="5186363"/>
          <p14:tracePt t="36034" x="3527425" y="5222875"/>
          <p14:tracePt t="36048" x="3527425" y="5248275"/>
          <p14:tracePt t="36051" x="3514725" y="5284788"/>
          <p14:tracePt t="36064" x="3502025" y="5310188"/>
          <p14:tracePt t="36069" x="3502025" y="5334000"/>
          <p14:tracePt t="36081" x="3490913" y="5357813"/>
          <p14:tracePt t="36083" x="3490913" y="5383213"/>
          <p14:tracePt t="36089" x="3490913" y="5395913"/>
          <p14:tracePt t="36099" x="3478213" y="5407025"/>
          <p14:tracePt t="36105" x="3478213" y="5432425"/>
          <p14:tracePt t="36115" x="3465513" y="5432425"/>
          <p14:tracePt t="36121" x="3465513" y="5445125"/>
          <p14:tracePt t="36132" x="3465513" y="5456238"/>
          <p14:tracePt t="36137" x="3465513" y="5468938"/>
          <p14:tracePt t="36146" x="3452813" y="5468938"/>
          <p14:tracePt t="36161" x="3452813" y="5481638"/>
          <p14:tracePt t="36177" x="3441700" y="5494338"/>
          <p14:tracePt t="36193" x="3441700" y="5505450"/>
          <p14:tracePt t="36201" x="3429000" y="5505450"/>
          <p14:tracePt t="36208" x="3416300" y="5518150"/>
          <p14:tracePt t="36216" x="3416300" y="5530850"/>
          <p14:tracePt t="36224" x="3405188" y="5530850"/>
          <p14:tracePt t="36232" x="3405188" y="5543550"/>
          <p14:tracePt t="36239" x="3392488" y="5543550"/>
          <p14:tracePt t="36256" x="3379788" y="5554663"/>
          <p14:tracePt t="36280" x="3379788" y="5543550"/>
          <p14:tracePt t="36287" x="3379788" y="5530850"/>
          <p14:tracePt t="39001" x="3392488" y="5530850"/>
          <p14:tracePt t="39008" x="3416300" y="5543550"/>
          <p14:tracePt t="39015" x="3452813" y="5580063"/>
          <p14:tracePt t="39023" x="3490913" y="5616575"/>
          <p14:tracePt t="39031" x="3527425" y="5641975"/>
          <p14:tracePt t="39039" x="3563938" y="5665788"/>
          <p14:tracePt t="39047" x="3589338" y="5691188"/>
          <p14:tracePt t="39055" x="3613150" y="5715000"/>
          <p14:tracePt t="39064" x="3638550" y="5738813"/>
          <p14:tracePt t="39071" x="3649663" y="5751513"/>
          <p14:tracePt t="39079" x="3662363" y="5764213"/>
          <p14:tracePt t="39086" x="3687763" y="5813425"/>
          <p14:tracePt t="39094" x="3687763" y="5837238"/>
          <p14:tracePt t="39102" x="3687763" y="5886450"/>
          <p14:tracePt t="39110" x="3662363" y="5911850"/>
          <p14:tracePt t="39118" x="3613150" y="5948363"/>
          <p14:tracePt t="39126" x="3540125" y="5984875"/>
          <p14:tracePt t="39134" x="3465513" y="6022975"/>
          <p14:tracePt t="39142" x="3367088" y="6072188"/>
          <p14:tracePt t="39150" x="3257550" y="6096000"/>
          <p14:tracePt t="39158" x="3133725" y="6132513"/>
          <p14:tracePt t="39165" x="3011488" y="6169025"/>
          <p14:tracePt t="39173" x="2887663" y="6194425"/>
          <p14:tracePt t="39181" x="2752725" y="6207125"/>
          <p14:tracePt t="39189" x="2630488" y="6218238"/>
          <p14:tracePt t="39198" x="2506663" y="6230938"/>
          <p14:tracePt t="39205" x="2446338" y="6230938"/>
          <p14:tracePt t="39214" x="2335213" y="6230938"/>
          <p14:tracePt t="39221" x="2249488" y="6230938"/>
          <p14:tracePt t="39230" x="2163763" y="6230938"/>
          <p14:tracePt t="39237" x="2089150" y="6230938"/>
          <p14:tracePt t="39247" x="2065338" y="6230938"/>
          <p14:tracePt t="39253" x="2016125" y="6230938"/>
          <p14:tracePt t="39263" x="1966913" y="6230938"/>
          <p14:tracePt t="39268" x="1928813" y="6218238"/>
          <p14:tracePt t="39280" x="1905000" y="6218238"/>
          <p14:tracePt t="39286" x="1881188" y="6207125"/>
          <p14:tracePt t="39297" x="1855788" y="6207125"/>
          <p14:tracePt t="39301" x="1831975" y="6194425"/>
          <p14:tracePt t="39318" x="1819275" y="6181725"/>
          <p14:tracePt t="39330" x="1819275" y="6157913"/>
          <p14:tracePt t="39333" x="1819275" y="6132513"/>
          <p14:tracePt t="39347" x="1819275" y="6108700"/>
          <p14:tracePt t="39350" x="1819275" y="6096000"/>
          <p14:tracePt t="39365" x="1819275" y="6072188"/>
          <p14:tracePt t="39368" x="1831975" y="6059488"/>
          <p14:tracePt t="39381" x="1855788" y="6046788"/>
          <p14:tracePt t="39383" x="1868488" y="6046788"/>
          <p14:tracePt t="39388" x="1881188" y="6034088"/>
          <p14:tracePt t="39397" x="1905000" y="6034088"/>
          <p14:tracePt t="39403" x="1917700" y="6034088"/>
          <p14:tracePt t="39414" x="1928813" y="6034088"/>
          <p14:tracePt t="39419" x="1954213" y="6034088"/>
          <p14:tracePt t="39432" x="1966913" y="6034088"/>
          <p14:tracePt t="39435" x="1978025" y="6046788"/>
          <p14:tracePt t="39447" x="2003425" y="6046788"/>
          <p14:tracePt t="39451" x="2039938" y="6046788"/>
          <p14:tracePt t="39464" x="2052638" y="6046788"/>
          <p14:tracePt t="39468" x="2089150" y="6034088"/>
          <p14:tracePt t="39481" x="2125663" y="6022975"/>
          <p14:tracePt t="39485" x="2187575" y="5984875"/>
          <p14:tracePt t="39498" x="2262188" y="5948363"/>
          <p14:tracePt t="39503" x="2322513" y="5911850"/>
          <p14:tracePt t="39515" x="2408238" y="5849938"/>
          <p14:tracePt t="39519" x="2506663" y="5788025"/>
          <p14:tracePt t="39532" x="2605088" y="5727700"/>
          <p14:tracePt t="39533" x="2728913" y="5653088"/>
          <p14:tracePt t="39538" x="2827338" y="5592763"/>
          <p14:tracePt t="39547" x="2936875" y="5530850"/>
          <p14:tracePt t="39553" x="2986088" y="5505450"/>
          <p14:tracePt t="39564" x="3071813" y="5456238"/>
          <p14:tracePt t="39569" x="3159125" y="5432425"/>
          <p14:tracePt t="39581" x="3232150" y="5419725"/>
          <p14:tracePt t="39586" x="3294063" y="5419725"/>
          <p14:tracePt t="39597" x="3343275" y="5419725"/>
          <p14:tracePt t="39600" x="3392488" y="5419725"/>
          <p14:tracePt t="39614" x="3429000" y="5419725"/>
          <p14:tracePt t="39618" x="3452813" y="5445125"/>
          <p14:tracePt t="39631" x="3465513" y="5468938"/>
          <p14:tracePt t="39635" x="3490913" y="5494338"/>
          <p14:tracePt t="39648" x="3502025" y="5505450"/>
          <p14:tracePt t="39653" x="3514725" y="5530850"/>
          <p14:tracePt t="39665" x="3527425" y="5554663"/>
          <p14:tracePt t="39669" x="3527425" y="5592763"/>
          <p14:tracePt t="39681" x="3527425" y="5603875"/>
          <p14:tracePt t="39683" x="3527425" y="5629275"/>
          <p14:tracePt t="39687" x="3502025" y="5653088"/>
          <p14:tracePt t="39698" x="3465513" y="5678488"/>
          <p14:tracePt t="39703" x="3416300" y="5702300"/>
          <p14:tracePt t="39714" x="3379788" y="5715000"/>
          <p14:tracePt t="39719" x="3317875" y="5738813"/>
          <p14:tracePt t="39730" x="3257550" y="5764213"/>
          <p14:tracePt t="39735" x="3208338" y="5776913"/>
          <p14:tracePt t="39748" x="3146425" y="5788025"/>
          <p14:tracePt t="39752" x="3084513" y="5800725"/>
          <p14:tracePt t="39764" x="3024188" y="5800725"/>
          <p14:tracePt t="39768" x="2974975" y="5800725"/>
          <p14:tracePt t="39780" x="2925763" y="5800725"/>
          <p14:tracePt t="39783" x="2876550" y="5800725"/>
          <p14:tracePt t="39798" x="2838450" y="5800725"/>
          <p14:tracePt t="39801" x="2789238" y="5788025"/>
          <p14:tracePt t="39815" x="2752725" y="5764213"/>
          <p14:tracePt t="39820" x="2728913" y="5738813"/>
          <p14:tracePt t="39831" x="2690813" y="5691188"/>
          <p14:tracePt t="39835" x="2667000" y="5653088"/>
          <p14:tracePt t="39848" x="2654300" y="5603875"/>
          <p14:tracePt t="39849" x="2643188" y="5554663"/>
          <p14:tracePt t="39854" x="2630488" y="5494338"/>
          <p14:tracePt t="39864" x="2630488" y="5445125"/>
          <p14:tracePt t="39869" x="2630488" y="5407025"/>
          <p14:tracePt t="39881" x="2630488" y="5357813"/>
          <p14:tracePt t="39885" x="2643188" y="5334000"/>
          <p14:tracePt t="39898" x="2667000" y="5297488"/>
          <p14:tracePt t="39901" x="2703513" y="5272088"/>
          <p14:tracePt t="39915" x="2728913" y="5248275"/>
          <p14:tracePt t="39920" x="2765425" y="5222875"/>
          <p14:tracePt t="39931" x="2814638" y="5211763"/>
          <p14:tracePt t="39936" x="2863850" y="5199063"/>
          <p14:tracePt t="39949" x="2949575" y="5186363"/>
          <p14:tracePt t="39953" x="3035300" y="5173663"/>
          <p14:tracePt t="39965" x="3121025" y="5173663"/>
          <p14:tracePt t="39968" x="3208338" y="5173663"/>
          <p14:tracePt t="39981" x="3317875" y="5173663"/>
          <p14:tracePt t="39985" x="3416300" y="5173663"/>
          <p14:tracePt t="39998" x="3527425" y="5173663"/>
          <p14:tracePt t="40000" x="3638550" y="5186363"/>
          <p14:tracePt t="40004" x="3736975" y="5199063"/>
          <p14:tracePt t="40014" x="3797300" y="5211763"/>
          <p14:tracePt t="40019" x="3883025" y="5235575"/>
          <p14:tracePt t="40031" x="3970338" y="5260975"/>
          <p14:tracePt t="40035" x="4043363" y="5284788"/>
          <p14:tracePt t="40047" x="4105275" y="5321300"/>
          <p14:tracePt t="40051" x="4129088" y="5334000"/>
          <p14:tracePt t="40065" x="4203700" y="5383213"/>
          <p14:tracePt t="40069" x="4214813" y="5395913"/>
          <p14:tracePt t="40081" x="4240213" y="5419725"/>
          <p14:tracePt t="40084" x="4252913" y="5445125"/>
          <p14:tracePt t="40098" x="4264025" y="5456238"/>
          <p14:tracePt t="40102" x="4264025" y="5481638"/>
          <p14:tracePt t="40115" x="4264025" y="5505450"/>
          <p14:tracePt t="40119" x="4264025" y="5518150"/>
          <p14:tracePt t="40131" x="4240213" y="5543550"/>
          <p14:tracePt t="40135" x="4178300" y="5580063"/>
          <p14:tracePt t="40148" x="4117975" y="5616575"/>
          <p14:tracePt t="40150" x="4030663" y="5653088"/>
          <p14:tracePt t="40155" x="3944938" y="5691188"/>
          <p14:tracePt t="40164" x="3846513" y="5727700"/>
          <p14:tracePt t="40170" x="3736975" y="5764213"/>
          <p14:tracePt t="40182" x="3687763" y="5788025"/>
          <p14:tracePt t="40187" x="3589338" y="5813425"/>
          <p14:tracePt t="40197" x="3490913" y="5837238"/>
          <p14:tracePt t="40201" x="3405188" y="5849938"/>
          <p14:tracePt t="40215" x="3317875" y="5862638"/>
          <p14:tracePt t="40218" x="3244850" y="5862638"/>
          <p14:tracePt t="40231" x="3170238" y="5862638"/>
          <p14:tracePt t="40234" x="3097213" y="5862638"/>
          <p14:tracePt t="40248" x="3048000" y="5849938"/>
          <p14:tracePt t="40253" x="3011488" y="5826125"/>
          <p14:tracePt t="40265" x="2962275" y="5788025"/>
          <p14:tracePt t="40270" x="2936875" y="5751513"/>
          <p14:tracePt t="40280" x="2913063" y="5715000"/>
          <p14:tracePt t="40281" x="2913063" y="5665788"/>
          <p14:tracePt t="40288" x="2900363" y="5616575"/>
          <p14:tracePt t="40299" x="2900363" y="5580063"/>
          <p14:tracePt t="40304" x="2900363" y="5543550"/>
          <p14:tracePt t="40314" x="2913063" y="5505450"/>
          <p14:tracePt t="40320" x="2949575" y="5456238"/>
          <p14:tracePt t="40331" x="2986088" y="5432425"/>
          <p14:tracePt t="40336" x="3035300" y="5395913"/>
          <p14:tracePt t="40347" x="3084513" y="5370513"/>
          <p14:tracePt t="40351" x="3146425" y="5357813"/>
          <p14:tracePt t="40365" x="3195638" y="5334000"/>
          <p14:tracePt t="40370" x="3257550" y="5321300"/>
          <p14:tracePt t="40381" x="3330575" y="5321300"/>
          <p14:tracePt t="40385" x="3392488" y="5321300"/>
          <p14:tracePt t="40398" x="3452813" y="5321300"/>
          <p14:tracePt t="40402" x="3514725" y="5321300"/>
          <p14:tracePt t="40414" x="3576638" y="5321300"/>
          <p14:tracePt t="40418" x="3649663" y="5321300"/>
          <p14:tracePt t="40431" x="3711575" y="5321300"/>
          <p14:tracePt t="40435" x="3773488" y="5321300"/>
          <p14:tracePt t="40448" x="3846513" y="5334000"/>
          <p14:tracePt t="40450" x="3908425" y="5346700"/>
          <p14:tracePt t="40454" x="3970338" y="5370513"/>
          <p14:tracePt t="40464" x="4043363" y="5383213"/>
          <p14:tracePt t="40470" x="4092575" y="5395913"/>
          <p14:tracePt t="40482" x="4154488" y="5407025"/>
          <p14:tracePt t="40486" x="4214813" y="5432425"/>
          <p14:tracePt t="40498" x="4252913" y="5456238"/>
          <p14:tracePt t="40503" x="4313238" y="5468938"/>
          <p14:tracePt t="40514" x="4325938" y="5481638"/>
          <p14:tracePt t="40517" x="4362450" y="5505450"/>
          <p14:tracePt t="40531" x="4400550" y="5518150"/>
          <p14:tracePt t="40536" x="4424363" y="5530850"/>
          <p14:tracePt t="40548" x="4437063" y="5554663"/>
          <p14:tracePt t="40553" x="4449763" y="5567363"/>
          <p14:tracePt t="40564" x="4460875" y="5567363"/>
          <p14:tracePt t="40568" x="4460875" y="5592763"/>
          <p14:tracePt t="40582" x="4460875" y="5603875"/>
          <p14:tracePt t="40585" x="4460875" y="5616575"/>
          <p14:tracePt t="40599" x="4424363" y="5641975"/>
          <p14:tracePt t="40600" x="4400550" y="5653088"/>
          <p14:tracePt t="40605" x="4362450" y="5678488"/>
          <p14:tracePt t="40614" x="4325938" y="5691188"/>
          <p14:tracePt t="40620" x="4289425" y="5715000"/>
          <p14:tracePt t="40631" x="4240213" y="5727700"/>
          <p14:tracePt t="40636" x="4191000" y="5738813"/>
          <p14:tracePt t="40648" x="4141788" y="5738813"/>
          <p14:tracePt t="40652" x="4105275" y="5751513"/>
          <p14:tracePt t="40664" x="4056063" y="5764213"/>
          <p14:tracePt t="40668" x="4019550" y="5764213"/>
          <p14:tracePt t="40681" x="4006850" y="5764213"/>
          <p14:tracePt t="40686" x="3970338" y="5764213"/>
          <p14:tracePt t="40697" x="3944938" y="5764213"/>
          <p14:tracePt t="40700" x="3921125" y="5751513"/>
          <p14:tracePt t="40715" x="3895725" y="5738813"/>
          <p14:tracePt t="40718" x="3883025" y="5738813"/>
          <p14:tracePt t="40723" x="3871913" y="5715000"/>
          <p14:tracePt t="40731" x="3859213" y="5702300"/>
          <p14:tracePt t="40739" x="3859213" y="5691188"/>
          <p14:tracePt t="40749" x="3859213" y="5678488"/>
          <p14:tracePt t="40763" x="3859213" y="5665788"/>
          <p14:tracePt t="40770" x="3859213" y="5653088"/>
          <p14:tracePt t="40997" x="3859213" y="5665788"/>
          <p14:tracePt t="41005" x="3859213" y="5678488"/>
          <p14:tracePt t="41011" x="3859213" y="5691188"/>
          <p14:tracePt t="41019" x="3859213" y="5715000"/>
          <p14:tracePt t="41027" x="3859213" y="5727700"/>
          <p14:tracePt t="41035" x="3846513" y="5727700"/>
          <p14:tracePt t="41043" x="3846513" y="5738813"/>
          <p14:tracePt t="41051" x="3846513" y="5751513"/>
          <p14:tracePt t="41059" x="3833813" y="5764213"/>
          <p14:tracePt t="41067" x="3810000" y="5800725"/>
          <p14:tracePt t="41075" x="3786188" y="5813425"/>
          <p14:tracePt t="41083" x="3773488" y="5826125"/>
          <p14:tracePt t="41090" x="3748088" y="5837238"/>
          <p14:tracePt t="41098" x="3711575" y="5849938"/>
          <p14:tracePt t="41106" x="3687763" y="5862638"/>
          <p14:tracePt t="41114" x="3649663" y="5862638"/>
          <p14:tracePt t="41122" x="3625850" y="5875338"/>
          <p14:tracePt t="41131" x="3589338" y="5875338"/>
          <p14:tracePt t="41138" x="3563938" y="5875338"/>
          <p14:tracePt t="41146" x="3527425" y="5849938"/>
          <p14:tracePt t="41154" x="3514725" y="5837238"/>
          <p14:tracePt t="41162" x="3502025" y="5800725"/>
          <p14:tracePt t="41170" x="3478213" y="5776913"/>
          <p14:tracePt t="41177" x="3478213" y="5738813"/>
          <p14:tracePt t="41185" x="3478213" y="5702300"/>
          <p14:tracePt t="41193" x="3478213" y="5665788"/>
          <p14:tracePt t="41201" x="3478213" y="5629275"/>
          <p14:tracePt t="41209" x="3478213" y="5592763"/>
          <p14:tracePt t="41218" x="3502025" y="5567363"/>
          <p14:tracePt t="41225" x="3527425" y="5543550"/>
          <p14:tracePt t="41233" x="3551238" y="5518150"/>
          <p14:tracePt t="41241" x="3576638" y="5494338"/>
          <p14:tracePt t="41249" x="3613150" y="5481638"/>
          <p14:tracePt t="41256" x="3662363" y="5481638"/>
          <p14:tracePt t="41265" x="3711575" y="5468938"/>
          <p14:tracePt t="41272" x="3760788" y="5456238"/>
          <p14:tracePt t="41281" x="3810000" y="5456238"/>
          <p14:tracePt t="41288" x="3859213" y="5456238"/>
          <p14:tracePt t="41298" x="3921125" y="5456238"/>
          <p14:tracePt t="41304" x="3970338" y="5456238"/>
          <p14:tracePt t="41314" x="4043363" y="5456238"/>
          <p14:tracePt t="41320" x="4092575" y="5456238"/>
          <p14:tracePt t="41331" x="4141788" y="5468938"/>
          <p14:tracePt t="41336" x="4203700" y="5494338"/>
          <p14:tracePt t="41347" x="4252913" y="5505450"/>
          <p14:tracePt t="41351" x="4302125" y="5543550"/>
          <p14:tracePt t="41365" x="4338638" y="5567363"/>
          <p14:tracePt t="41368" x="4362450" y="5592763"/>
          <p14:tracePt t="41381" x="4387850" y="5616575"/>
          <p14:tracePt t="41385" x="4400550" y="5653088"/>
          <p14:tracePt t="41398" x="4411663" y="5678488"/>
          <p14:tracePt t="41402" x="4424363" y="5702300"/>
          <p14:tracePt t="41415" x="4424363" y="5727700"/>
          <p14:tracePt t="41418" x="4424363" y="5751513"/>
          <p14:tracePt t="41431" x="4424363" y="5764213"/>
          <p14:tracePt t="41435" x="4411663" y="5788025"/>
          <p14:tracePt t="41448" x="4387850" y="5800725"/>
          <p14:tracePt t="41450" x="4351338" y="5813425"/>
          <p14:tracePt t="41454" x="4313238" y="5826125"/>
          <p14:tracePt t="41464" x="4264025" y="5826125"/>
          <p14:tracePt t="41471" x="4227513" y="5826125"/>
          <p14:tracePt t="41481" x="4178300" y="5826125"/>
          <p14:tracePt t="41486" x="4129088" y="5826125"/>
          <p14:tracePt t="41498" x="4079875" y="5826125"/>
          <p14:tracePt t="41503" x="4043363" y="5826125"/>
          <p14:tracePt t="41514" x="4006850" y="5800725"/>
          <p14:tracePt t="41518" x="3981450" y="5776913"/>
          <p14:tracePt t="41531" x="3957638" y="5764213"/>
          <p14:tracePt t="41536" x="3944938" y="5738813"/>
          <p14:tracePt t="41548" x="3932238" y="5715000"/>
          <p14:tracePt t="41551" x="3921125" y="5691188"/>
          <p14:tracePt t="41565" x="3921125" y="5678488"/>
          <p14:tracePt t="41568" x="3921125" y="5653088"/>
          <p14:tracePt t="41582" x="3921125" y="5641975"/>
          <p14:tracePt t="41585" x="3921125" y="5616575"/>
          <p14:tracePt t="41598" x="3932238" y="5616575"/>
          <p14:tracePt t="41599" x="3970338" y="5603875"/>
          <p14:tracePt t="41604" x="3994150" y="5603875"/>
          <p14:tracePt t="41614" x="4019550" y="5603875"/>
          <p14:tracePt t="41620" x="4043363" y="5603875"/>
          <p14:tracePt t="41631" x="4079875" y="5603875"/>
          <p14:tracePt t="41637" x="4105275" y="5616575"/>
          <p14:tracePt t="41647" x="4141788" y="5641975"/>
          <p14:tracePt t="41652" x="4178300" y="5665788"/>
          <p14:tracePt t="41665" x="4203700" y="5702300"/>
          <p14:tracePt t="41669" x="4240213" y="5727700"/>
          <p14:tracePt t="41681" x="4252913" y="5738813"/>
          <p14:tracePt t="41687" x="4276725" y="5764213"/>
          <p14:tracePt t="41698" x="4289425" y="5788025"/>
          <p14:tracePt t="41702" x="4313238" y="5813425"/>
          <p14:tracePt t="41715" x="4325938" y="5826125"/>
          <p14:tracePt t="41720" x="4338638" y="5837238"/>
          <p14:tracePt t="41731" x="4338638" y="5849938"/>
          <p14:tracePt t="41748" x="4351338" y="5849938"/>
          <p14:tracePt t="41765" x="4351338" y="5862638"/>
          <p14:tracePt t="41770" x="4325938" y="5862638"/>
          <p14:tracePt t="41781" x="4302125" y="5862638"/>
          <p14:tracePt t="41786" x="4276725" y="5862638"/>
          <p14:tracePt t="41798" x="4252913" y="5862638"/>
          <p14:tracePt t="41803" x="4214813" y="5862638"/>
          <p14:tracePt t="41815" x="4191000" y="5862638"/>
          <p14:tracePt t="41819" x="4178300" y="5862638"/>
          <p14:tracePt t="41831" x="4154488" y="5862638"/>
          <p14:tracePt t="41835" x="4129088" y="5849938"/>
          <p14:tracePt t="41849" x="4117975" y="5826125"/>
          <p14:tracePt t="41853" x="4105275" y="5813425"/>
          <p14:tracePt t="41865" x="4092575" y="5800725"/>
          <p14:tracePt t="41870" x="4092575" y="5788025"/>
          <p14:tracePt t="41881" x="4092575" y="5776913"/>
          <p14:tracePt t="41884" x="4092575" y="5751513"/>
          <p14:tracePt t="41901" x="4105275" y="5738813"/>
          <p14:tracePt t="41915" x="4129088" y="5727700"/>
          <p14:tracePt t="41916" x="4141788" y="5727700"/>
          <p14:tracePt t="41921" x="4178300" y="5727700"/>
          <p14:tracePt t="41932" x="4203700" y="5727700"/>
          <p14:tracePt t="41937" x="4240213" y="5727700"/>
          <p14:tracePt t="41947" x="4264025" y="5727700"/>
          <p14:tracePt t="41952" x="4289425" y="5727700"/>
          <p14:tracePt t="41965" x="4313238" y="5751513"/>
          <p14:tracePt t="41969" x="4338638" y="5776913"/>
          <p14:tracePt t="41981" x="4351338" y="5788025"/>
          <p14:tracePt t="41986" x="4375150" y="5813425"/>
          <p14:tracePt t="41998" x="4387850" y="5837238"/>
          <p14:tracePt t="42002" x="4387850" y="5862638"/>
          <p14:tracePt t="42014" x="4400550" y="5886450"/>
          <p14:tracePt t="42019" x="4400550" y="5911850"/>
          <p14:tracePt t="42032" x="4400550" y="5948363"/>
          <p14:tracePt t="42049" x="4375150" y="5961063"/>
          <p14:tracePt t="42051" x="4338638" y="5973763"/>
          <p14:tracePt t="42056" x="4313238" y="5973763"/>
          <p14:tracePt t="42064" x="4264025" y="5984875"/>
          <p14:tracePt t="42071" x="4227513" y="5984875"/>
          <p14:tracePt t="42082" x="4178300" y="5984875"/>
          <p14:tracePt t="42087" x="4129088" y="5973763"/>
          <p14:tracePt t="42098" x="4092575" y="5948363"/>
          <p14:tracePt t="42103" x="4043363" y="5924550"/>
          <p14:tracePt t="42114" x="4006850" y="5899150"/>
          <p14:tracePt t="42118" x="3970338" y="5849938"/>
          <p14:tracePt t="42131" x="3932238" y="5813425"/>
          <p14:tracePt t="42135" x="3921125" y="5764213"/>
          <p14:tracePt t="42148" x="3908425" y="5727700"/>
          <p14:tracePt t="42152" x="3908425" y="5702300"/>
          <p14:tracePt t="42165" x="3895725" y="5641975"/>
          <p14:tracePt t="42169" x="3895725" y="5603875"/>
          <p14:tracePt t="42181" x="3895725" y="5580063"/>
          <p14:tracePt t="42184" x="3921125" y="5554663"/>
          <p14:tracePt t="42198" x="3944938" y="5530850"/>
          <p14:tracePt t="42203" x="3981450" y="5518150"/>
          <p14:tracePt t="42216" x="4019550" y="5505450"/>
          <p14:tracePt t="42218" x="4056063" y="5505450"/>
          <p14:tracePt t="42222" x="4105275" y="5505450"/>
          <p14:tracePt t="42230" x="4167188" y="5505450"/>
          <p14:tracePt t="42237" x="4214813" y="5505450"/>
          <p14:tracePt t="42248" x="4276725" y="5530850"/>
          <p14:tracePt t="42253" x="4325938" y="5567363"/>
          <p14:tracePt t="42264" x="4375150" y="5592763"/>
          <p14:tracePt t="42269" x="4424363" y="5629275"/>
          <p14:tracePt t="42281" x="4460875" y="5665788"/>
          <p14:tracePt t="42286" x="4473575" y="5691188"/>
          <p14:tracePt t="42298" x="4498975" y="5715000"/>
          <p14:tracePt t="42302" x="4498975" y="5738813"/>
          <p14:tracePt t="42315" x="4510088" y="5776913"/>
          <p14:tracePt t="42319" x="4510088" y="5788025"/>
          <p14:tracePt t="42331" x="4510088" y="5800725"/>
          <p14:tracePt t="42335" x="4486275" y="5813425"/>
          <p14:tracePt t="42349" x="4460875" y="5813425"/>
          <p14:tracePt t="42352" x="4411663" y="5813425"/>
          <p14:tracePt t="42364" x="4375150" y="5813425"/>
          <p14:tracePt t="42365" x="4325938" y="5813425"/>
          <p14:tracePt t="42371" x="4289425" y="5800725"/>
          <p14:tracePt t="42381" x="4240213" y="5776913"/>
          <p14:tracePt t="42387" x="4203700" y="5738813"/>
          <p14:tracePt t="42398" x="4167188" y="5702300"/>
          <p14:tracePt t="42404" x="4154488" y="5678488"/>
          <p14:tracePt t="42414" x="4129088" y="5653088"/>
          <p14:tracePt t="42419" x="4117975" y="5629275"/>
          <p14:tracePt t="42431" x="4105275" y="5616575"/>
          <p14:tracePt t="42720" x="4117975" y="5616575"/>
          <p14:tracePt t="42728" x="4141788" y="5592763"/>
          <p14:tracePt t="42735" x="4167188" y="5580063"/>
          <p14:tracePt t="42743" x="4203700" y="5567363"/>
          <p14:tracePt t="42751" x="4227513" y="5543550"/>
          <p14:tracePt t="42758" x="4264025" y="5518150"/>
          <p14:tracePt t="42766" x="4302125" y="5505450"/>
          <p14:tracePt t="42774" x="4338638" y="5494338"/>
          <p14:tracePt t="42783" x="4362450" y="5481638"/>
          <p14:tracePt t="42790" x="4400550" y="5468938"/>
          <p14:tracePt t="42798" x="4437063" y="5468938"/>
          <p14:tracePt t="42806" x="4460875" y="5456238"/>
          <p14:tracePt t="42816" x="4486275" y="5456238"/>
          <p14:tracePt t="42823" x="4498975" y="5456238"/>
          <p14:tracePt t="42833" x="4510088" y="5445125"/>
          <p14:tracePt t="42837" x="4535488" y="5445125"/>
          <p14:tracePt t="42849" x="4548188" y="5445125"/>
          <p14:tracePt t="42854" x="4559300" y="5445125"/>
          <p14:tracePt t="42869" x="4572000" y="5445125"/>
          <p14:tracePt t="42893" x="4584700" y="5445125"/>
          <p14:tracePt t="43012" x="4572000" y="5445125"/>
          <p14:tracePt t="43020" x="4548188" y="5445125"/>
          <p14:tracePt t="43027" x="4510088" y="5456238"/>
          <p14:tracePt t="43035" x="4473575" y="5456238"/>
          <p14:tracePt t="43043" x="4424363" y="5456238"/>
          <p14:tracePt t="43051" x="4375150" y="5456238"/>
          <p14:tracePt t="43059" x="4264025" y="5468938"/>
          <p14:tracePt t="43067" x="4191000" y="5468938"/>
          <p14:tracePt t="43075" x="4068763" y="5468938"/>
          <p14:tracePt t="43083" x="3957638" y="5468938"/>
          <p14:tracePt t="43090" x="3711575" y="5468938"/>
          <p14:tracePt t="43100" x="3514725" y="5468938"/>
          <p14:tracePt t="43107" x="3416300" y="5468938"/>
          <p14:tracePt t="43117" x="3084513" y="5468938"/>
          <p14:tracePt t="43123" x="2986088" y="5468938"/>
          <p14:tracePt t="43131" x="2801938" y="5445125"/>
          <p14:tracePt t="43138" x="2617788" y="5407025"/>
          <p14:tracePt t="43147" x="2482850" y="5357813"/>
          <p14:tracePt t="43154" x="2408238" y="5334000"/>
          <p14:tracePt t="43165" x="2298700" y="5310188"/>
          <p14:tracePt t="43170" x="2200275" y="5272088"/>
          <p14:tracePt t="43182" x="2114550" y="5248275"/>
          <p14:tracePt t="43186" x="2039938" y="5222875"/>
          <p14:tracePt t="43198" x="1978025" y="5211763"/>
          <p14:tracePt t="43202" x="1928813" y="5199063"/>
          <p14:tracePt t="43214" x="1905000" y="5199063"/>
          <p14:tracePt t="43217" x="1855788" y="5186363"/>
          <p14:tracePt t="43232" x="1831975" y="5186363"/>
          <p14:tracePt t="43236" x="1806575" y="5186363"/>
          <p14:tracePt t="43249" x="1782763" y="5186363"/>
          <p14:tracePt t="43252" x="1770063" y="5186363"/>
          <p14:tracePt t="43266" x="1757363" y="5186363"/>
          <p14:tracePt t="43269" x="1744663" y="5186363"/>
          <p14:tracePt t="43283" x="1733550" y="5186363"/>
          <p14:tracePt t="43329" x="1720850" y="5186363"/>
          <p14:tracePt t="43353" x="1708150" y="5186363"/>
          <p14:tracePt t="43360" x="1695450" y="5186363"/>
          <p14:tracePt t="43368" x="1684338" y="5186363"/>
          <p14:tracePt t="43375" x="1671638" y="5199063"/>
          <p14:tracePt t="43392" x="1658938" y="5211763"/>
          <p14:tracePt t="43399" x="1646238" y="5211763"/>
          <p14:tracePt t="43415" x="1635125" y="5222875"/>
          <p14:tracePt t="43455" x="1635125" y="5235575"/>
          <p14:tracePt t="43503" x="1658938" y="5235575"/>
          <p14:tracePt t="43511" x="1684338" y="5235575"/>
          <p14:tracePt t="43517" x="1708150" y="5235575"/>
          <p14:tracePt t="43526" x="1744663" y="5235575"/>
          <p14:tracePt t="43533" x="1793875" y="5222875"/>
          <p14:tracePt t="43541" x="1855788" y="5222875"/>
          <p14:tracePt t="43549" x="1917700" y="5211763"/>
          <p14:tracePt t="43557" x="1978025" y="5199063"/>
          <p14:tracePt t="43565" x="2101850" y="5186363"/>
          <p14:tracePt t="43573" x="2200275" y="5186363"/>
          <p14:tracePt t="43581" x="2286000" y="5186363"/>
          <p14:tracePt t="43589" x="2384425" y="5186363"/>
          <p14:tracePt t="43596" x="2482850" y="5186363"/>
          <p14:tracePt t="43604" x="2581275" y="5186363"/>
          <p14:tracePt t="43612" x="2690813" y="5186363"/>
          <p14:tracePt t="43620" x="2801938" y="5186363"/>
          <p14:tracePt t="43628" x="2913063" y="5211763"/>
          <p14:tracePt t="43636" x="2962275" y="5222875"/>
          <p14:tracePt t="43644" x="3060700" y="5235575"/>
          <p14:tracePt t="43652" x="3146425" y="5248275"/>
          <p14:tracePt t="43660" x="3232150" y="5272088"/>
          <p14:tracePt t="43668" x="3306763" y="5272088"/>
          <p14:tracePt t="43675" x="3379788" y="5284788"/>
          <p14:tracePt t="43683" x="3452813" y="5284788"/>
          <p14:tracePt t="43691" x="3514725" y="5284788"/>
          <p14:tracePt t="43699" x="3576638" y="5284788"/>
          <p14:tracePt t="43707" x="3638550" y="5284788"/>
          <p14:tracePt t="43715" x="3698875" y="5284788"/>
          <p14:tracePt t="43723" x="3760788" y="5284788"/>
          <p14:tracePt t="43731" x="3810000" y="5284788"/>
          <p14:tracePt t="43739" x="3871913" y="5272088"/>
          <p14:tracePt t="43748" x="3921125" y="5260975"/>
          <p14:tracePt t="43755" x="3970338" y="5260975"/>
          <p14:tracePt t="43765" x="4019550" y="5260975"/>
          <p14:tracePt t="43770" x="4068763" y="5260975"/>
          <p14:tracePt t="43781" x="4092575" y="5260975"/>
          <p14:tracePt t="43786" x="4117975" y="5260975"/>
          <p14:tracePt t="43798" x="4154488" y="5260975"/>
          <p14:tracePt t="43802" x="4167188" y="5260975"/>
          <p14:tracePt t="43815" x="4178300" y="5260975"/>
          <p14:tracePt t="43820" x="4191000" y="5260975"/>
          <p14:tracePt t="43831" x="4203700" y="5260975"/>
          <p14:tracePt t="43841" x="4214813" y="5260975"/>
          <p14:tracePt t="43898" x="4227513" y="5260975"/>
          <p14:tracePt t="43915" x="4227513" y="5248275"/>
          <p14:tracePt t="43929" x="4240213" y="5248275"/>
          <p14:tracePt t="43937" x="4240213" y="5235575"/>
          <p14:tracePt t="43952" x="4240213" y="5222875"/>
          <p14:tracePt t="44143" x="4264025" y="5222875"/>
          <p14:tracePt t="44151" x="4289425" y="5222875"/>
          <p14:tracePt t="44158" x="4325938" y="5222875"/>
          <p14:tracePt t="44166" x="4387850" y="5211763"/>
          <p14:tracePt t="44173" x="4486275" y="5199063"/>
          <p14:tracePt t="44181" x="4584700" y="5186363"/>
          <p14:tracePt t="44189" x="4694238" y="5173663"/>
          <p14:tracePt t="44198" x="4818063" y="5162550"/>
          <p14:tracePt t="44205" x="4953000" y="5149850"/>
          <p14:tracePt t="44214" x="5075238" y="5149850"/>
          <p14:tracePt t="44221" x="5137150" y="5149850"/>
          <p14:tracePt t="44229" x="5248275" y="5149850"/>
          <p14:tracePt t="44237" x="5346700" y="5149850"/>
          <p14:tracePt t="44245" x="5432425" y="5149850"/>
          <p14:tracePt t="44252" x="5468938" y="5149850"/>
          <p14:tracePt t="44260" x="5554663" y="5149850"/>
          <p14:tracePt t="44268" x="5580063" y="5149850"/>
          <p14:tracePt t="44276" x="5616575" y="5162550"/>
          <p14:tracePt t="44284" x="5641975" y="5173663"/>
          <p14:tracePt t="44292" x="5665788" y="5186363"/>
          <p14:tracePt t="44300" x="5678488" y="5199063"/>
          <p14:tracePt t="44308" x="5691188" y="5211763"/>
          <p14:tracePt t="44325" x="5702300" y="5222875"/>
          <p14:tracePt t="44340" x="5702300" y="5235575"/>
          <p14:tracePt t="44356" x="5691188" y="5235575"/>
          <p14:tracePt t="44364" x="5665788" y="5235575"/>
          <p14:tracePt t="44380" x="5641975" y="5235575"/>
          <p14:tracePt t="44388" x="5616575" y="5235575"/>
          <p14:tracePt t="44395" x="5603875" y="5222875"/>
          <p14:tracePt t="44403" x="5592763" y="5199063"/>
          <p14:tracePt t="44411" x="5580063" y="5173663"/>
          <p14:tracePt t="44418" x="5580063" y="5162550"/>
          <p14:tracePt t="44426" x="5580063" y="5137150"/>
          <p14:tracePt t="44434" x="5580063" y="5124450"/>
          <p14:tracePt t="44442" x="5580063" y="5100638"/>
          <p14:tracePt t="44450" x="5580063" y="5087938"/>
          <p14:tracePt t="44458" x="5580063" y="5064125"/>
          <p14:tracePt t="44466" x="5592763" y="5051425"/>
          <p14:tracePt t="44474" x="5616575" y="5026025"/>
          <p14:tracePt t="44482" x="5629275" y="5026025"/>
          <p14:tracePt t="44490" x="5653088" y="501491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Pig </a:t>
            </a:r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豬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699" y="2052925"/>
            <a:ext cx="7698233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豬飢餓度上限 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50</a:t>
            </a:r>
          </a:p>
          <a:p>
            <a:pPr lvl="1"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只要體力沒用完且</a:t>
            </a:r>
            <a:r>
              <a:rPr lang="zh-TW" altLang="en-US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飢餓沒有超過上限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都可運動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豬每次運動會消耗體力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35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並產生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20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的飢餓，產生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100$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豬休息時會偷吃食物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(10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單位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 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不會回體力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豬吃飽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飢餓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=0)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才會回開始回體力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(+2x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餵食量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若是提供的食物超過需吃飽的量，就扣除吃飽的部分之後計算體力</a:t>
            </a:r>
            <a:endParaRPr lang="en-US" altLang="zh-TW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豬喝水可回體力力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(+1x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餵食量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  <a:endParaRPr lang="en-US" altLang="zh-TW" sz="30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5BE18A0F-D5E6-DA49-BF7D-8F853B505C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29"/>
    </mc:Choice>
    <mc:Fallback xmlns="">
      <p:transition spd="slow" advTm="24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98" x="5603875" y="4965700"/>
          <p14:tracePt t="1505" x="5580063" y="4916488"/>
          <p14:tracePt t="1512" x="5543550" y="4867275"/>
          <p14:tracePt t="1520" x="5518150" y="4792663"/>
          <p14:tracePt t="1528" x="5481638" y="4732338"/>
          <p14:tracePt t="1535" x="5468938" y="4657725"/>
          <p14:tracePt t="1543" x="5432425" y="4584700"/>
          <p14:tracePt t="1551" x="5407025" y="4510088"/>
          <p14:tracePt t="1560" x="5395913" y="4437063"/>
          <p14:tracePt t="1567" x="5357813" y="4313238"/>
          <p14:tracePt t="1576" x="5321300" y="4167188"/>
          <p14:tracePt t="1584" x="5284788" y="4043363"/>
          <p14:tracePt t="1591" x="5272088" y="3908425"/>
          <p14:tracePt t="1600" x="5260975" y="3846513"/>
          <p14:tracePt t="1607" x="5235575" y="3736975"/>
          <p14:tracePt t="1616" x="5222875" y="3638550"/>
          <p14:tracePt t="1623" x="5199063" y="3551238"/>
          <p14:tracePt t="1632" x="5186363" y="3478213"/>
          <p14:tracePt t="1639" x="5173663" y="3416300"/>
          <p14:tracePt t="1649" x="5173663" y="3392488"/>
          <p14:tracePt t="1655" x="5162550" y="3306763"/>
          <p14:tracePt t="1665" x="5162550" y="3281363"/>
          <p14:tracePt t="1671" x="5162550" y="3244850"/>
          <p14:tracePt t="1934" x="5124450" y="3232150"/>
          <p14:tracePt t="1940" x="5087938" y="3219450"/>
          <p14:tracePt t="1948" x="5026025" y="3208338"/>
          <p14:tracePt t="1955" x="4929188" y="3182938"/>
          <p14:tracePt t="1963" x="4818063" y="3170238"/>
          <p14:tracePt t="1971" x="4694238" y="3146425"/>
          <p14:tracePt t="1979" x="4548188" y="3133725"/>
          <p14:tracePt t="1986" x="4411663" y="3121025"/>
          <p14:tracePt t="1995" x="4252913" y="3097213"/>
          <p14:tracePt t="2003" x="4105275" y="3084513"/>
          <p14:tracePt t="2011" x="3957638" y="3071813"/>
          <p14:tracePt t="2018" x="3833813" y="3060700"/>
          <p14:tracePt t="2027" x="3786188" y="3048000"/>
          <p14:tracePt t="2035" x="3675063" y="3035300"/>
          <p14:tracePt t="2041" x="3576638" y="3024188"/>
          <p14:tracePt t="2049" x="3490913" y="3011488"/>
          <p14:tracePt t="2058" x="3429000" y="3011488"/>
          <p14:tracePt t="2066" x="3405188" y="2998788"/>
          <p14:tracePt t="2074" x="3355975" y="2986088"/>
          <p14:tracePt t="2083" x="3317875" y="2986088"/>
          <p14:tracePt t="2090" x="3281363" y="2974975"/>
          <p14:tracePt t="2098" x="3268663" y="2962275"/>
          <p14:tracePt t="2106" x="3244850" y="2949575"/>
          <p14:tracePt t="2116" x="3244850" y="2936875"/>
          <p14:tracePt t="2319" x="3232150" y="2936875"/>
          <p14:tracePt t="2327" x="3208338" y="2936875"/>
          <p14:tracePt t="2335" x="3159125" y="2936875"/>
          <p14:tracePt t="2343" x="3109913" y="2936875"/>
          <p14:tracePt t="2351" x="3060700" y="2936875"/>
          <p14:tracePt t="2359" x="2998788" y="2936875"/>
          <p14:tracePt t="2367" x="2900363" y="2936875"/>
          <p14:tracePt t="2373" x="2801938" y="2936875"/>
          <p14:tracePt t="2382" x="2740025" y="2936875"/>
          <p14:tracePt t="2389" x="2654300" y="2936875"/>
          <p14:tracePt t="2398" x="2555875" y="2925763"/>
          <p14:tracePt t="2406" x="2470150" y="2913063"/>
          <p14:tracePt t="2414" x="2397125" y="2900363"/>
          <p14:tracePt t="2422" x="2309813" y="2887663"/>
          <p14:tracePt t="2430" x="2249488" y="2876550"/>
          <p14:tracePt t="2437" x="2187575" y="2863850"/>
          <p14:tracePt t="2445" x="2125663" y="2851150"/>
          <p14:tracePt t="2453" x="2076450" y="2851150"/>
          <p14:tracePt t="2461" x="2027238" y="2851150"/>
          <p14:tracePt t="2469" x="2003425" y="2838450"/>
          <p14:tracePt t="2477" x="1966913" y="2838450"/>
          <p14:tracePt t="2485" x="1941513" y="2838450"/>
          <p14:tracePt t="2493" x="1917700" y="2838450"/>
          <p14:tracePt t="2501" x="1892300" y="2827338"/>
          <p14:tracePt t="2508" x="1868488" y="2827338"/>
          <p14:tracePt t="2517" x="1843088" y="2814638"/>
          <p14:tracePt t="2524" x="1806575" y="2789238"/>
          <p14:tracePt t="2540" x="1782763" y="2778125"/>
          <p14:tracePt t="2549" x="1770063" y="2765425"/>
          <p14:tracePt t="2556" x="1744663" y="2740025"/>
          <p14:tracePt t="2564" x="1720850" y="2728913"/>
          <p14:tracePt t="2571" x="1708150" y="2716213"/>
          <p14:tracePt t="2580" x="1695450" y="2690813"/>
          <p14:tracePt t="2588" x="1671638" y="2679700"/>
          <p14:tracePt t="2595" x="1658938" y="2667000"/>
          <p14:tracePt t="2603" x="1646238" y="2654300"/>
          <p14:tracePt t="2612" x="1635125" y="2643188"/>
          <p14:tracePt t="2620" x="1622425" y="2643188"/>
          <p14:tracePt t="2626" x="1622425" y="2630488"/>
          <p14:tracePt t="2634" x="1609725" y="2617788"/>
          <p14:tracePt t="2651" x="1609725" y="2605088"/>
          <p14:tracePt t="2659" x="1597025" y="2605088"/>
          <p14:tracePt t="2667" x="1597025" y="2593975"/>
          <p14:tracePt t="2684" x="1597025" y="2581275"/>
          <p14:tracePt t="2700" x="1597025" y="2568575"/>
          <p14:tracePt t="2714" x="1597025" y="2555875"/>
          <p14:tracePt t="2730" x="1609725" y="2544763"/>
          <p14:tracePt t="2746" x="1622425" y="2532063"/>
          <p14:tracePt t="2770" x="1635125" y="2532063"/>
          <p14:tracePt t="2777" x="1635125" y="2519363"/>
          <p14:tracePt t="2785" x="1646238" y="2519363"/>
          <p14:tracePt t="2809" x="1658938" y="2519363"/>
          <p14:tracePt t="2825" x="1671638" y="2519363"/>
          <p14:tracePt t="2841" x="1684338" y="2519363"/>
          <p14:tracePt t="2857" x="1695450" y="2519363"/>
          <p14:tracePt t="2866" x="1708150" y="2519363"/>
          <p14:tracePt t="2872" x="1733550" y="2544763"/>
          <p14:tracePt t="2880" x="1744663" y="2555875"/>
          <p14:tracePt t="2888" x="1757363" y="2581275"/>
          <p14:tracePt t="2896" x="1770063" y="2605088"/>
          <p14:tracePt t="2904" x="1782763" y="2617788"/>
          <p14:tracePt t="2912" x="1806575" y="2667000"/>
          <p14:tracePt t="2920" x="1819275" y="2679700"/>
          <p14:tracePt t="2927" x="1831975" y="2703513"/>
          <p14:tracePt t="2935" x="1843088" y="2728913"/>
          <p14:tracePt t="2944" x="1855788" y="2765425"/>
          <p14:tracePt t="2951" x="1868488" y="2789238"/>
          <p14:tracePt t="2959" x="1881188" y="2801938"/>
          <p14:tracePt t="2967" x="1881188" y="2838450"/>
          <p14:tracePt t="2975" x="1892300" y="2851150"/>
          <p14:tracePt t="2983" x="1905000" y="2876550"/>
          <p14:tracePt t="2991" x="1905000" y="2887663"/>
          <p14:tracePt t="3001" x="1917700" y="2913063"/>
          <p14:tracePt t="3007" x="1917700" y="2936875"/>
          <p14:tracePt t="3016" x="1928813" y="2962275"/>
          <p14:tracePt t="3023" x="1928813" y="2986088"/>
          <p14:tracePt t="3033" x="1941513" y="2998788"/>
          <p14:tracePt t="3038" x="1941513" y="3024188"/>
          <p14:tracePt t="3049" x="1941513" y="3048000"/>
          <p14:tracePt t="3054" x="1941513" y="3060700"/>
          <p14:tracePt t="3067" x="1941513" y="3071813"/>
          <p14:tracePt t="3083" x="1941513" y="3084513"/>
          <p14:tracePt t="3086" x="1941513" y="3097213"/>
          <p14:tracePt t="3118" x="1941513" y="3109913"/>
          <p14:tracePt t="3173" x="1954213" y="3109913"/>
          <p14:tracePt t="3197" x="1966913" y="3097213"/>
          <p14:tracePt t="3212" x="1978025" y="3084513"/>
          <p14:tracePt t="3220" x="2003425" y="3084513"/>
          <p14:tracePt t="3228" x="2027238" y="3071813"/>
          <p14:tracePt t="3235" x="2039938" y="3071813"/>
          <p14:tracePt t="3244" x="2076450" y="3071813"/>
          <p14:tracePt t="3252" x="2101850" y="3060700"/>
          <p14:tracePt t="3260" x="2138363" y="3060700"/>
          <p14:tracePt t="3268" x="2174875" y="3060700"/>
          <p14:tracePt t="3276" x="2212975" y="3060700"/>
          <p14:tracePt t="3284" x="2262188" y="3060700"/>
          <p14:tracePt t="3290" x="2309813" y="3060700"/>
          <p14:tracePt t="3300" x="2371725" y="3060700"/>
          <p14:tracePt t="3307" x="2433638" y="3060700"/>
          <p14:tracePt t="3316" x="2495550" y="3060700"/>
          <p14:tracePt t="3323" x="2544763" y="3060700"/>
          <p14:tracePt t="3333" x="2605088" y="3060700"/>
          <p14:tracePt t="3339" x="2667000" y="3060700"/>
          <p14:tracePt t="3349" x="2716213" y="3060700"/>
          <p14:tracePt t="3355" x="2778125" y="3060700"/>
          <p14:tracePt t="3365" x="2814638" y="3071813"/>
          <p14:tracePt t="3370" x="2863850" y="3071813"/>
          <p14:tracePt t="3383" x="2913063" y="3084513"/>
          <p14:tracePt t="3388" x="2949575" y="3084513"/>
          <p14:tracePt t="3399" x="2986088" y="3084513"/>
          <p14:tracePt t="3401" x="2998788" y="3097213"/>
          <p14:tracePt t="3416" x="3035300" y="3097213"/>
          <p14:tracePt t="3419" x="3060700" y="3109913"/>
          <p14:tracePt t="3433" x="3084513" y="3109913"/>
          <p14:tracePt t="3437" x="3084513" y="3121025"/>
          <p14:tracePt t="3450" x="3097213" y="3121025"/>
          <p14:tracePt t="3454" x="3109913" y="3121025"/>
          <p14:tracePt t="3481" x="3109913" y="3109913"/>
          <p14:tracePt t="3488" x="3109913" y="3097213"/>
          <p14:tracePt t="3762" x="3121025" y="3097213"/>
          <p14:tracePt t="3770" x="3146425" y="3097213"/>
          <p14:tracePt t="3778" x="3170238" y="3097213"/>
          <p14:tracePt t="3785" x="3208338" y="3097213"/>
          <p14:tracePt t="3793" x="3244850" y="3097213"/>
          <p14:tracePt t="3801" x="3281363" y="3084513"/>
          <p14:tracePt t="3809" x="3294063" y="3084513"/>
          <p14:tracePt t="3817" x="3330575" y="3084513"/>
          <p14:tracePt t="3825" x="3367088" y="3071813"/>
          <p14:tracePt t="3833" x="3392488" y="3071813"/>
          <p14:tracePt t="3841" x="3416300" y="3071813"/>
          <p14:tracePt t="3849" x="3441700" y="3060700"/>
          <p14:tracePt t="3856" x="3452813" y="3060700"/>
          <p14:tracePt t="3863" x="3465513" y="3060700"/>
          <p14:tracePt t="3871" x="3490913" y="3060700"/>
          <p14:tracePt t="3880" x="3502025" y="3048000"/>
          <p14:tracePt t="3896" x="3514725" y="3048000"/>
          <p14:tracePt t="3904" x="3527425" y="3035300"/>
          <p14:tracePt t="3912" x="3540125" y="3035300"/>
          <p14:tracePt t="3928" x="3551238" y="3035300"/>
          <p14:tracePt t="3936" x="3563938" y="3035300"/>
          <p14:tracePt t="3951" x="3576638" y="3035300"/>
          <p14:tracePt t="3967" x="3589338" y="3035300"/>
          <p14:tracePt t="3984" x="3600450" y="3035300"/>
          <p14:tracePt t="3991" x="3613150" y="3035300"/>
          <p14:tracePt t="3999" x="3625850" y="3035300"/>
          <p14:tracePt t="4016" x="3638550" y="3035300"/>
          <p14:tracePt t="4030" x="3649663" y="3035300"/>
          <p14:tracePt t="4053" x="3662363" y="3035300"/>
          <p14:tracePt t="4061" x="3662363" y="3024188"/>
          <p14:tracePt t="4109" x="3662363" y="3011488"/>
          <p14:tracePt t="4118" x="3675063" y="3011488"/>
          <p14:tracePt t="4134" x="3675063" y="2998788"/>
          <p14:tracePt t="4150" x="3687763" y="2986088"/>
          <p14:tracePt t="4167" x="3698875" y="2986088"/>
          <p14:tracePt t="4173" x="3711575" y="2986088"/>
          <p14:tracePt t="4189" x="3724275" y="2974975"/>
          <p14:tracePt t="4195" x="3736975" y="2974975"/>
          <p14:tracePt t="4204" x="3760788" y="2974975"/>
          <p14:tracePt t="4211" x="3773488" y="2974975"/>
          <p14:tracePt t="4220" x="3786188" y="2974975"/>
          <p14:tracePt t="4227" x="3810000" y="2974975"/>
          <p14:tracePt t="4236" x="3833813" y="2974975"/>
          <p14:tracePt t="4244" x="3846513" y="2974975"/>
          <p14:tracePt t="4252" x="3871913" y="2974975"/>
          <p14:tracePt t="4259" x="3883025" y="2974975"/>
          <p14:tracePt t="4268" x="3895725" y="2974975"/>
          <p14:tracePt t="4274" x="3921125" y="2974975"/>
          <p14:tracePt t="4283" x="3932238" y="2974975"/>
          <p14:tracePt t="4291" x="3944938" y="2974975"/>
          <p14:tracePt t="4299" x="3970338" y="2974975"/>
          <p14:tracePt t="4306" x="3970338" y="2986088"/>
          <p14:tracePt t="4314" x="3981450" y="2986088"/>
          <p14:tracePt t="4322" x="3994150" y="2986088"/>
          <p14:tracePt t="4331" x="4006850" y="2986088"/>
          <p14:tracePt t="4339" x="4019550" y="2986088"/>
          <p14:tracePt t="4355" x="4030663" y="2986088"/>
          <p14:tracePt t="4362" x="4043363" y="2986088"/>
          <p14:tracePt t="4378" x="4056063" y="2986088"/>
          <p14:tracePt t="4394" x="4068763" y="2986088"/>
          <p14:tracePt t="4410" x="4079875" y="2986088"/>
          <p14:tracePt t="4426" x="4092575" y="2986088"/>
          <p14:tracePt t="4441" x="4105275" y="2986088"/>
          <p14:tracePt t="4450" x="4117975" y="2986088"/>
          <p14:tracePt t="4457" x="4129088" y="2986088"/>
          <p14:tracePt t="4465" x="4141788" y="2986088"/>
          <p14:tracePt t="4473" x="4154488" y="2986088"/>
          <p14:tracePt t="4481" x="4167188" y="2986088"/>
          <p14:tracePt t="4489" x="4178300" y="2986088"/>
          <p14:tracePt t="4496" x="4191000" y="2986088"/>
          <p14:tracePt t="4504" x="4214813" y="2986088"/>
          <p14:tracePt t="4513" x="4227513" y="2986088"/>
          <p14:tracePt t="4520" x="4252913" y="2998788"/>
          <p14:tracePt t="4527" x="4264025" y="2998788"/>
          <p14:tracePt t="4536" x="4276725" y="3011488"/>
          <p14:tracePt t="4544" x="4302125" y="3011488"/>
          <p14:tracePt t="4552" x="4325938" y="3024188"/>
          <p14:tracePt t="4560" x="4338638" y="3024188"/>
          <p14:tracePt t="4568" x="4362450" y="3035300"/>
          <p14:tracePt t="4576" x="4375150" y="3035300"/>
          <p14:tracePt t="4584" x="4400550" y="3035300"/>
          <p14:tracePt t="4592" x="4424363" y="3048000"/>
          <p14:tracePt t="4601" x="4437063" y="3048000"/>
          <p14:tracePt t="4608" x="4449763" y="3048000"/>
          <p14:tracePt t="4617" x="4473575" y="3048000"/>
          <p14:tracePt t="4622" x="4486275" y="3048000"/>
          <p14:tracePt t="4632" x="4498975" y="3048000"/>
          <p14:tracePt t="4639" x="4510088" y="3048000"/>
          <p14:tracePt t="4649" x="4522788" y="3048000"/>
          <p14:tracePt t="4663" x="4535488" y="3048000"/>
          <p14:tracePt t="4671" x="4548188" y="3048000"/>
          <p14:tracePt t="4679" x="4559300" y="3048000"/>
          <p14:tracePt t="4687" x="4559300" y="3035300"/>
          <p14:tracePt t="4693" x="4572000" y="3035300"/>
          <p14:tracePt t="4701" x="4584700" y="3035300"/>
          <p14:tracePt t="4710" x="4595813" y="3035300"/>
          <p14:tracePt t="4718" x="4608513" y="3024188"/>
          <p14:tracePt t="4725" x="4633913" y="3024188"/>
          <p14:tracePt t="4742" x="4645025" y="3024188"/>
          <p14:tracePt t="4751" x="4657725" y="3011488"/>
          <p14:tracePt t="4757" x="4670425" y="3011488"/>
          <p14:tracePt t="4766" x="4683125" y="3011488"/>
          <p14:tracePt t="4773" x="4694238" y="2998788"/>
          <p14:tracePt t="4780" x="4706938" y="2998788"/>
          <p14:tracePt t="4789" x="4719638" y="2986088"/>
          <p14:tracePt t="5074" x="4743450" y="2986088"/>
          <p14:tracePt t="5084" x="4756150" y="2986088"/>
          <p14:tracePt t="5090" x="4781550" y="2986088"/>
          <p14:tracePt t="5098" x="4792663" y="2986088"/>
          <p14:tracePt t="5105" x="4818063" y="2986088"/>
          <p14:tracePt t="5113" x="4867275" y="2986088"/>
          <p14:tracePt t="5121" x="4916488" y="2986088"/>
          <p14:tracePt t="5129" x="4953000" y="2986088"/>
          <p14:tracePt t="5137" x="5002213" y="2986088"/>
          <p14:tracePt t="5145" x="5051425" y="2986088"/>
          <p14:tracePt t="5153" x="5100638" y="2986088"/>
          <p14:tracePt t="5160" x="5137150" y="2974975"/>
          <p14:tracePt t="5168" x="5162550" y="2974975"/>
          <p14:tracePt t="5176" x="5199063" y="2974975"/>
          <p14:tracePt t="5184" x="5222875" y="2974975"/>
          <p14:tracePt t="5191" x="5260975" y="2962275"/>
          <p14:tracePt t="5199" x="5284788" y="2962275"/>
          <p14:tracePt t="5208" x="5310188" y="2962275"/>
          <p14:tracePt t="5217" x="5334000" y="2949575"/>
          <p14:tracePt t="5224" x="5346700" y="2949575"/>
          <p14:tracePt t="5234" x="5357813" y="2949575"/>
          <p14:tracePt t="5240" x="5383213" y="2936875"/>
          <p14:tracePt t="5249" x="5395913" y="2936875"/>
          <p14:tracePt t="5256" x="5407025" y="2936875"/>
          <p14:tracePt t="5266" x="5419725" y="2936875"/>
          <p14:tracePt t="5272" x="5432425" y="2925763"/>
          <p14:tracePt t="5288" x="5445125" y="2925763"/>
          <p14:tracePt t="5317" x="5456238" y="2925763"/>
          <p14:tracePt t="5351" x="5468938" y="2925763"/>
          <p14:tracePt t="5370" x="5481638" y="2925763"/>
          <p14:tracePt t="5398" x="5494338" y="2925763"/>
          <p14:tracePt t="5454" x="5494338" y="2913063"/>
          <p14:tracePt t="5509" x="5494338" y="2900363"/>
          <p14:tracePt t="5603" x="5505450" y="2913063"/>
          <p14:tracePt t="5627" x="5518150" y="2925763"/>
          <p14:tracePt t="5636" x="5518150" y="2936875"/>
          <p14:tracePt t="5643" x="5530850" y="2936875"/>
          <p14:tracePt t="5650" x="5530850" y="2949575"/>
          <p14:tracePt t="5667" x="5530850" y="2962275"/>
          <p14:tracePt t="5675" x="5530850" y="2974975"/>
          <p14:tracePt t="5683" x="5494338" y="3011488"/>
          <p14:tracePt t="5690" x="5445125" y="3035300"/>
          <p14:tracePt t="5698" x="5383213" y="3071813"/>
          <p14:tracePt t="5706" x="5310188" y="3121025"/>
          <p14:tracePt t="5714" x="5211763" y="3159125"/>
          <p14:tracePt t="5722" x="5087938" y="3208338"/>
          <p14:tracePt t="5730" x="4940300" y="3257550"/>
          <p14:tracePt t="5738" x="4805363" y="3294063"/>
          <p14:tracePt t="5746" x="4633913" y="3330575"/>
          <p14:tracePt t="5754" x="4460875" y="3355975"/>
          <p14:tracePt t="5762" x="4313238" y="3355975"/>
          <p14:tracePt t="5769" x="4252913" y="3355975"/>
          <p14:tracePt t="5777" x="4129088" y="3355975"/>
          <p14:tracePt t="5785" x="4019550" y="3355975"/>
          <p14:tracePt t="5792" x="3921125" y="3343275"/>
          <p14:tracePt t="5801" x="3846513" y="3306763"/>
          <p14:tracePt t="5809" x="3786188" y="3281363"/>
          <p14:tracePt t="5818" x="3736975" y="3257550"/>
          <p14:tracePt t="5824" x="3698875" y="3219450"/>
          <p14:tracePt t="5835" x="3662363" y="3182938"/>
          <p14:tracePt t="5841" x="3638550" y="3146425"/>
          <p14:tracePt t="5851" x="3613150" y="3109913"/>
          <p14:tracePt t="5856" x="3600450" y="3071813"/>
          <p14:tracePt t="5866" x="3589338" y="3035300"/>
          <p14:tracePt t="5872" x="3589338" y="2998788"/>
          <p14:tracePt t="5883" x="3589338" y="2974975"/>
          <p14:tracePt t="5888" x="3589338" y="2925763"/>
          <p14:tracePt t="5899" x="3589338" y="2900363"/>
          <p14:tracePt t="5904" x="3589338" y="2876550"/>
          <p14:tracePt t="5916" x="3600450" y="2851150"/>
          <p14:tracePt t="5919" x="3613150" y="2827338"/>
          <p14:tracePt t="5934" x="3625850" y="2801938"/>
          <p14:tracePt t="5938" x="3638550" y="2789238"/>
          <p14:tracePt t="5950" x="3649663" y="2778125"/>
          <p14:tracePt t="5953" x="3675063" y="2752725"/>
          <p14:tracePt t="5967" x="3698875" y="2752725"/>
          <p14:tracePt t="5971" x="3724275" y="2740025"/>
          <p14:tracePt t="5983" x="3760788" y="2728913"/>
          <p14:tracePt t="5988" x="3797300" y="2716213"/>
          <p14:tracePt t="6000" x="3859213" y="2703513"/>
          <p14:tracePt t="6001" x="3908425" y="2690813"/>
          <p14:tracePt t="6006" x="4006850" y="2679700"/>
          <p14:tracePt t="6017" x="4079875" y="2679700"/>
          <p14:tracePt t="6022" x="4167188" y="2679700"/>
          <p14:tracePt t="6033" x="4214813" y="2679700"/>
          <p14:tracePt t="6037" x="4351338" y="2679700"/>
          <p14:tracePt t="6050" x="4460875" y="2679700"/>
          <p14:tracePt t="6053" x="4559300" y="2690813"/>
          <p14:tracePt t="6066" x="4670425" y="2716213"/>
          <p14:tracePt t="6071" x="4768850" y="2740025"/>
          <p14:tracePt t="6082" x="4879975" y="2778125"/>
          <p14:tracePt t="6086" x="5002213" y="2814638"/>
          <p14:tracePt t="6100" x="5100638" y="2838450"/>
          <p14:tracePt t="6104" x="5149850" y="2863850"/>
          <p14:tracePt t="6117" x="5248275" y="2900363"/>
          <p14:tracePt t="6120" x="5334000" y="2949575"/>
          <p14:tracePt t="6133" x="5419725" y="2986088"/>
          <p14:tracePt t="6138" x="5481638" y="3048000"/>
          <p14:tracePt t="6150" x="5543550" y="3097213"/>
          <p14:tracePt t="6151" x="5580063" y="3146425"/>
          <p14:tracePt t="6156" x="5592763" y="3170238"/>
          <p14:tracePt t="6167" x="5616575" y="3208338"/>
          <p14:tracePt t="6174" x="5641975" y="3232150"/>
          <p14:tracePt t="6183" x="5653088" y="3257550"/>
          <p14:tracePt t="6189" x="5653088" y="3281363"/>
          <p14:tracePt t="6200" x="5665788" y="3317875"/>
          <p14:tracePt t="6204" x="5665788" y="3330575"/>
          <p14:tracePt t="6216" x="5653088" y="3343275"/>
          <p14:tracePt t="6220" x="5616575" y="3367088"/>
          <p14:tracePt t="6234" x="5554663" y="3392488"/>
          <p14:tracePt t="6238" x="5494338" y="3416300"/>
          <p14:tracePt t="6250" x="5407025" y="3429000"/>
          <p14:tracePt t="6255" x="5321300" y="3452813"/>
          <p14:tracePt t="6268" x="5222875" y="3465513"/>
          <p14:tracePt t="6272" x="5124450" y="3465513"/>
          <p14:tracePt t="6283" x="5026025" y="3465513"/>
          <p14:tracePt t="6287" x="4916488" y="3465513"/>
          <p14:tracePt t="6301" x="4805363" y="3465513"/>
          <p14:tracePt t="6302" x="4694238" y="3441700"/>
          <p14:tracePt t="6307" x="4584700" y="3392488"/>
          <p14:tracePt t="6316" x="4460875" y="3343275"/>
          <p14:tracePt t="6323" x="4351338" y="3281363"/>
          <p14:tracePt t="6333" x="4240213" y="3219450"/>
          <p14:tracePt t="6338" x="4129088" y="3146425"/>
          <p14:tracePt t="6350" x="4079875" y="3109913"/>
          <p14:tracePt t="6355" x="3994150" y="3035300"/>
          <p14:tracePt t="6367" x="3921125" y="2974975"/>
          <p14:tracePt t="6371" x="3859213" y="2913063"/>
          <p14:tracePt t="6383" x="3833813" y="2887663"/>
          <p14:tracePt t="6386" x="3797300" y="2851150"/>
          <p14:tracePt t="6400" x="3760788" y="2801938"/>
          <p14:tracePt t="6405" x="3736975" y="2778125"/>
          <p14:tracePt t="6417" x="3724275" y="2752725"/>
          <p14:tracePt t="6422" x="3711575" y="2716213"/>
          <p14:tracePt t="6434" x="3711575" y="2679700"/>
          <p14:tracePt t="6438" x="3711575" y="2654300"/>
          <p14:tracePt t="6450" x="3711575" y="2630488"/>
          <p14:tracePt t="6453" x="3724275" y="2605088"/>
          <p14:tracePt t="6467" x="3786188" y="2568575"/>
          <p14:tracePt t="6468" x="3833813" y="2544763"/>
          <p14:tracePt t="6473" x="3908425" y="2519363"/>
          <p14:tracePt t="6482" x="4006850" y="2506663"/>
          <p14:tracePt t="6489" x="4105275" y="2506663"/>
          <p14:tracePt t="6500" x="4227513" y="2506663"/>
          <p14:tracePt t="6506" x="4351338" y="2506663"/>
          <p14:tracePt t="6517" x="4486275" y="2532063"/>
          <p14:tracePt t="6521" x="4608513" y="2581275"/>
          <p14:tracePt t="6534" x="4743450" y="2654300"/>
          <p14:tracePt t="6538" x="4867275" y="2716213"/>
          <p14:tracePt t="6549" x="4976813" y="2801938"/>
          <p14:tracePt t="6553" x="5014913" y="2838450"/>
          <p14:tracePt t="6566" x="5100638" y="2900363"/>
          <p14:tracePt t="6571" x="5124450" y="2925763"/>
          <p14:tracePt t="6584" x="5162550" y="2974975"/>
          <p14:tracePt t="6589" x="5186363" y="3011488"/>
          <p14:tracePt t="6600" x="5222875" y="3060700"/>
          <p14:tracePt t="6605" x="5222875" y="3084513"/>
          <p14:tracePt t="6618" x="5186363" y="3097213"/>
          <p14:tracePt t="6623" x="5149850" y="3097213"/>
          <p14:tracePt t="6633" x="5064125" y="3109913"/>
          <p14:tracePt t="6639" x="4976813" y="3109913"/>
          <p14:tracePt t="6650" x="4903788" y="3109913"/>
          <p14:tracePt t="6656" x="4805363" y="3097213"/>
          <p14:tracePt t="6666" x="4719638" y="3071813"/>
          <p14:tracePt t="6670" x="4670425" y="3048000"/>
          <p14:tracePt t="6683" x="4584700" y="3011488"/>
          <p14:tracePt t="6688" x="4498975" y="2974975"/>
          <p14:tracePt t="6700" x="4437063" y="2936875"/>
          <p14:tracePt t="6705" x="4375150" y="2887663"/>
          <p14:tracePt t="6716" x="4362450" y="2876550"/>
          <p14:tracePt t="6719" x="4325938" y="2838450"/>
          <p14:tracePt t="6734" x="4302125" y="2827338"/>
          <p14:tracePt t="6738" x="4289425" y="2801938"/>
          <p14:tracePt t="6751" x="4276725" y="2789238"/>
          <p14:tracePt t="15942" x="4276725" y="2814638"/>
          <p14:tracePt t="15950" x="4276725" y="2851150"/>
          <p14:tracePt t="15958" x="4276725" y="2900363"/>
          <p14:tracePt t="15965" x="4276725" y="2974975"/>
          <p14:tracePt t="15973" x="4276725" y="3024188"/>
          <p14:tracePt t="15981" x="4276725" y="3159125"/>
          <p14:tracePt t="15989" x="4264025" y="3208338"/>
          <p14:tracePt t="15997" x="4252913" y="3281363"/>
          <p14:tracePt t="16005" x="4240213" y="3367088"/>
          <p14:tracePt t="16013" x="4240213" y="3441700"/>
          <p14:tracePt t="16021" x="4227513" y="3478213"/>
          <p14:tracePt t="16029" x="4227513" y="3527425"/>
          <p14:tracePt t="16037" x="4214813" y="3576638"/>
          <p14:tracePt t="16045" x="4203700" y="3613150"/>
          <p14:tracePt t="16051" x="4191000" y="3649663"/>
          <p14:tracePt t="16060" x="4178300" y="3662363"/>
          <p14:tracePt t="16070" x="4167188" y="3687763"/>
          <p14:tracePt t="16076" x="4154488" y="3698875"/>
          <p14:tracePt t="16084" x="4141788" y="3711575"/>
          <p14:tracePt t="16091" x="4129088" y="3736975"/>
          <p14:tracePt t="16102" x="4117975" y="3748088"/>
          <p14:tracePt t="16108" x="4105275" y="3760788"/>
          <p14:tracePt t="16118" x="4092575" y="3773488"/>
          <p14:tracePt t="16123" x="4092575" y="3786188"/>
          <p14:tracePt t="16135" x="4079875" y="3786188"/>
          <p14:tracePt t="16139" x="4079875" y="3797300"/>
          <p14:tracePt t="16152" x="4068763" y="3797300"/>
          <p14:tracePt t="16156" x="4068763" y="3810000"/>
          <p14:tracePt t="16179" x="4056063" y="3786188"/>
          <p14:tracePt t="16188" x="4056063" y="3760788"/>
          <p14:tracePt t="16393" x="4056063" y="3773488"/>
          <p14:tracePt t="16401" x="4056063" y="3786188"/>
          <p14:tracePt t="16408" x="4056063" y="3797300"/>
          <p14:tracePt t="16416" x="4056063" y="3810000"/>
          <p14:tracePt t="16424" x="4056063" y="3833813"/>
          <p14:tracePt t="16432" x="4056063" y="3859213"/>
          <p14:tracePt t="16439" x="4056063" y="3908425"/>
          <p14:tracePt t="16447" x="4043363" y="3944938"/>
          <p14:tracePt t="16455" x="4043363" y="3981450"/>
          <p14:tracePt t="16463" x="4043363" y="4019550"/>
          <p14:tracePt t="16471" x="4043363" y="4056063"/>
          <p14:tracePt t="16480" x="4043363" y="4092575"/>
          <p14:tracePt t="16486" x="4043363" y="4129088"/>
          <p14:tracePt t="16495" x="4043363" y="4154488"/>
          <p14:tracePt t="16503" x="4056063" y="4178300"/>
          <p14:tracePt t="16511" x="4056063" y="4214813"/>
          <p14:tracePt t="16519" x="4056063" y="4240213"/>
          <p14:tracePt t="16527" x="4068763" y="4264025"/>
          <p14:tracePt t="16535" x="4068763" y="4289425"/>
          <p14:tracePt t="16543" x="4068763" y="4302125"/>
          <p14:tracePt t="16553" x="4068763" y="4325938"/>
          <p14:tracePt t="16559" x="4068763" y="4338638"/>
          <p14:tracePt t="16569" x="4068763" y="4351338"/>
          <p14:tracePt t="16582" x="4068763" y="4362450"/>
          <p14:tracePt t="16590" x="4068763" y="4375150"/>
          <p14:tracePt t="16597" x="4068763" y="4400550"/>
          <p14:tracePt t="16614" x="4068763" y="4424363"/>
          <p14:tracePt t="16622" x="4068763" y="4437063"/>
          <p14:tracePt t="16630" x="4068763" y="4449763"/>
          <p14:tracePt t="16638" x="4068763" y="4460875"/>
          <p14:tracePt t="16646" x="4068763" y="4473575"/>
          <p14:tracePt t="16654" x="4068763" y="4486275"/>
          <p14:tracePt t="16661" x="4068763" y="4498975"/>
          <p14:tracePt t="16677" x="4068763" y="4510088"/>
          <p14:tracePt t="16686" x="4068763" y="4522788"/>
          <p14:tracePt t="16702" x="4068763" y="4535488"/>
          <p14:tracePt t="16709" x="4068763" y="4548188"/>
          <p14:tracePt t="16725" x="4068763" y="4559300"/>
          <p14:tracePt t="16733" x="4068763" y="4572000"/>
          <p14:tracePt t="16740" x="4068763" y="4584700"/>
          <p14:tracePt t="16756" x="4068763" y="4595813"/>
          <p14:tracePt t="16764" x="4068763" y="4608513"/>
          <p14:tracePt t="16780" x="4068763" y="4621213"/>
          <p14:tracePt t="16789" x="4068763" y="4633913"/>
          <p14:tracePt t="16796" x="4068763" y="4645025"/>
          <p14:tracePt t="16804" x="4079875" y="4657725"/>
          <p14:tracePt t="16812" x="4079875" y="4670425"/>
          <p14:tracePt t="16820" x="4079875" y="4683125"/>
          <p14:tracePt t="16827" x="4079875" y="4694238"/>
          <p14:tracePt t="16835" x="4079875" y="4706938"/>
          <p14:tracePt t="16842" x="4092575" y="4719638"/>
          <p14:tracePt t="16851" x="4092575" y="4732338"/>
          <p14:tracePt t="16858" x="4092575" y="4743450"/>
          <p14:tracePt t="16867" x="4092575" y="4756150"/>
          <p14:tracePt t="16875" x="4092575" y="4768850"/>
          <p14:tracePt t="16883" x="4092575" y="4781550"/>
          <p14:tracePt t="16891" x="4092575" y="4792663"/>
          <p14:tracePt t="16899" x="4092575" y="4818063"/>
          <p14:tracePt t="16907" x="4092575" y="4830763"/>
          <p14:tracePt t="16914" x="4079875" y="4841875"/>
          <p14:tracePt t="16922" x="4079875" y="4867275"/>
          <p14:tracePt t="16930" x="4079875" y="4891088"/>
          <p14:tracePt t="16938" x="4068763" y="4903788"/>
          <p14:tracePt t="16946" x="4068763" y="4929188"/>
          <p14:tracePt t="16954" x="4068763" y="4953000"/>
          <p14:tracePt t="16962" x="4068763" y="4965700"/>
          <p14:tracePt t="16970" x="4056063" y="4989513"/>
          <p14:tracePt t="16978" x="4056063" y="5014913"/>
          <p14:tracePt t="16986" x="4056063" y="5038725"/>
          <p14:tracePt t="16992" x="4043363" y="5051425"/>
          <p14:tracePt t="17002" x="4043363" y="5087938"/>
          <p14:tracePt t="17009" x="4030663" y="5113338"/>
          <p14:tracePt t="17019" x="4030663" y="5137150"/>
          <p14:tracePt t="17025" x="4030663" y="5149850"/>
          <p14:tracePt t="17035" x="4019550" y="5173663"/>
          <p14:tracePt t="17041" x="4006850" y="5199063"/>
          <p14:tracePt t="17051" x="4006850" y="5211763"/>
          <p14:tracePt t="17057" x="4006850" y="5235575"/>
          <p14:tracePt t="17067" x="3994150" y="5260975"/>
          <p14:tracePt t="17073" x="3994150" y="5272088"/>
          <p14:tracePt t="17084" x="3981450" y="5297488"/>
          <p14:tracePt t="17088" x="3981450" y="5310188"/>
          <p14:tracePt t="17101" x="3981450" y="5334000"/>
          <p14:tracePt t="17104" x="3970338" y="5346700"/>
          <p14:tracePt t="17118" x="3970338" y="5370513"/>
          <p14:tracePt t="17122" x="3970338" y="5383213"/>
          <p14:tracePt t="17135" x="3957638" y="5395913"/>
          <p14:tracePt t="17141" x="3957638" y="5419725"/>
          <p14:tracePt t="17151" x="3957638" y="5432425"/>
          <p14:tracePt t="17153" x="3944938" y="5445125"/>
          <p14:tracePt t="17167" x="3944938" y="5456238"/>
          <p14:tracePt t="17168" x="3932238" y="5481638"/>
          <p14:tracePt t="17174" x="3921125" y="5494338"/>
          <p14:tracePt t="17184" x="3908425" y="5505450"/>
          <p14:tracePt t="17190" x="3908425" y="5518150"/>
          <p14:tracePt t="17202" x="3895725" y="5530850"/>
          <p14:tracePt t="17207" x="3895725" y="5543550"/>
          <p14:tracePt t="17218" x="3883025" y="5554663"/>
          <p14:tracePt t="17222" x="3871913" y="5554663"/>
          <p14:tracePt t="17234" x="3871913" y="5567363"/>
          <p14:tracePt t="17238" x="3859213" y="5580063"/>
          <p14:tracePt t="17256" x="3846513" y="5592763"/>
          <p14:tracePt t="17268" x="3846513" y="5603875"/>
          <p14:tracePt t="17272" x="3846513" y="5616575"/>
          <p14:tracePt t="17285" x="3833813" y="5616575"/>
          <p14:tracePt t="17288" x="3833813" y="5629275"/>
          <p14:tracePt t="17302" x="3833813" y="5641975"/>
          <p14:tracePt t="17319" x="3822700" y="5653088"/>
          <p14:tracePt t="17335" x="3822700" y="5665788"/>
          <p14:tracePt t="17340" x="3822700" y="5678488"/>
          <p14:tracePt t="17373" x="3810000" y="5691188"/>
          <p14:tracePt t="17397" x="3810000" y="5702300"/>
          <p14:tracePt t="17421" x="3810000" y="5715000"/>
          <p14:tracePt t="17428" x="3797300" y="5715000"/>
          <p14:tracePt t="17523" x="3797300" y="5691188"/>
          <p14:tracePt t="17531" x="3810000" y="5678488"/>
          <p14:tracePt t="17539" x="3822700" y="5641975"/>
          <p14:tracePt t="17547" x="3846513" y="5580063"/>
          <p14:tracePt t="17555" x="3871913" y="5530850"/>
          <p14:tracePt t="17562" x="3895725" y="5456238"/>
          <p14:tracePt t="17570" x="3932238" y="5370513"/>
          <p14:tracePt t="17578" x="3957638" y="5272088"/>
          <p14:tracePt t="17587" x="3994150" y="5173663"/>
          <p14:tracePt t="17594" x="4030663" y="5051425"/>
          <p14:tracePt t="17602" x="4068763" y="4940300"/>
          <p14:tracePt t="17609" x="4117975" y="4818063"/>
          <p14:tracePt t="17618" x="4154488" y="4694238"/>
          <p14:tracePt t="17626" x="4191000" y="4572000"/>
          <p14:tracePt t="17634" x="4227513" y="4437063"/>
          <p14:tracePt t="17642" x="4264025" y="4313238"/>
          <p14:tracePt t="17650" x="4289425" y="4203700"/>
          <p14:tracePt t="17658" x="4302125" y="4141788"/>
          <p14:tracePt t="17666" x="4325938" y="4043363"/>
          <p14:tracePt t="17674" x="4338638" y="3932238"/>
          <p14:tracePt t="17681" x="4351338" y="3859213"/>
          <p14:tracePt t="17688" x="4362450" y="3786188"/>
          <p14:tracePt t="17697" x="4375150" y="3711575"/>
          <p14:tracePt t="17704" x="4375150" y="3687763"/>
          <p14:tracePt t="17713" x="4387850" y="3638550"/>
          <p14:tracePt t="17720" x="4387850" y="3600450"/>
          <p14:tracePt t="17729" x="4387850" y="3576638"/>
          <p14:tracePt t="17737" x="4387850" y="3551238"/>
          <p14:tracePt t="17745" x="4387850" y="3540125"/>
          <p14:tracePt t="17753" x="4387850" y="3527425"/>
          <p14:tracePt t="17761" x="4387850" y="3514725"/>
          <p14:tracePt t="17769" x="4375150" y="3514725"/>
          <p14:tracePt t="17775" x="4375150" y="3502025"/>
          <p14:tracePt t="17787" x="4362450" y="3502025"/>
          <p14:tracePt t="17800" x="4351338" y="3502025"/>
          <p14:tracePt t="17808" x="4351338" y="3490913"/>
          <p14:tracePt t="17816" x="4338638" y="3490913"/>
          <p14:tracePt t="17832" x="4325938" y="3490913"/>
          <p14:tracePt t="17840" x="4325938" y="3478213"/>
          <p14:tracePt t="17855" x="4325938" y="3465513"/>
          <p14:tracePt t="17862" x="4313238" y="3465513"/>
          <p14:tracePt t="17879" x="4313238" y="3452813"/>
          <p14:tracePt t="17895" x="4302125" y="3441700"/>
          <p14:tracePt t="17927" x="4302125" y="3429000"/>
          <p14:tracePt t="17990" x="4313238" y="3429000"/>
          <p14:tracePt t="18005" x="4325938" y="3429000"/>
          <p14:tracePt t="18014" x="4338638" y="3429000"/>
          <p14:tracePt t="18029" x="4351338" y="3429000"/>
          <p14:tracePt t="18045" x="4362450" y="3429000"/>
          <p14:tracePt t="18053" x="4375150" y="3429000"/>
          <p14:tracePt t="18060" x="4387850" y="3429000"/>
          <p14:tracePt t="18069" x="4400550" y="3429000"/>
          <p14:tracePt t="18077" x="4411663" y="3429000"/>
          <p14:tracePt t="18085" x="4424363" y="3429000"/>
          <p14:tracePt t="18093" x="4437063" y="3429000"/>
          <p14:tracePt t="18102" x="4460875" y="3429000"/>
          <p14:tracePt t="18108" x="4486275" y="3429000"/>
          <p14:tracePt t="18115" x="4510088" y="3429000"/>
          <p14:tracePt t="18124" x="4535488" y="3429000"/>
          <p14:tracePt t="18132" x="4572000" y="3441700"/>
          <p14:tracePt t="18140" x="4595813" y="3441700"/>
          <p14:tracePt t="18148" x="4633913" y="3465513"/>
          <p14:tracePt t="18156" x="4670425" y="3478213"/>
          <p14:tracePt t="18163" x="4706938" y="3490913"/>
          <p14:tracePt t="18171" x="4743450" y="3514725"/>
          <p14:tracePt t="18180" x="4792663" y="3527425"/>
          <p14:tracePt t="18188" x="4841875" y="3540125"/>
          <p14:tracePt t="18195" x="4891088" y="3540125"/>
          <p14:tracePt t="18203" x="4953000" y="3551238"/>
          <p14:tracePt t="18211" x="5026025" y="3563938"/>
          <p14:tracePt t="18220" x="5075238" y="3563938"/>
          <p14:tracePt t="18227" x="5137150" y="3563938"/>
          <p14:tracePt t="18237" x="5186363" y="3563938"/>
          <p14:tracePt t="18244" x="5235575" y="3563938"/>
          <p14:tracePt t="18253" x="5260975" y="3563938"/>
          <p14:tracePt t="18259" x="5297488" y="3551238"/>
          <p14:tracePt t="18268" x="5334000" y="3551238"/>
          <p14:tracePt t="18273" x="5370513" y="3540125"/>
          <p14:tracePt t="18285" x="5395913" y="3540125"/>
          <p14:tracePt t="18290" x="5407025" y="3527425"/>
          <p14:tracePt t="18301" x="5432425" y="3514725"/>
          <p14:tracePt t="18305" x="5445125" y="3502025"/>
          <p14:tracePt t="18318" x="5445125" y="3490913"/>
          <p14:tracePt t="18323" x="5456238" y="3478213"/>
          <p14:tracePt t="18472" x="5445125" y="3478213"/>
          <p14:tracePt t="18480" x="5395913" y="3478213"/>
          <p14:tracePt t="18488" x="5321300" y="3478213"/>
          <p14:tracePt t="18496" x="5248275" y="3478213"/>
          <p14:tracePt t="18504" x="5186363" y="3490913"/>
          <p14:tracePt t="18512" x="5113338" y="3502025"/>
          <p14:tracePt t="18520" x="5026025" y="3514725"/>
          <p14:tracePt t="18528" x="4940300" y="3514725"/>
          <p14:tracePt t="18535" x="4867275" y="3514725"/>
          <p14:tracePt t="18543" x="4732338" y="3527425"/>
          <p14:tracePt t="18551" x="4621213" y="3540125"/>
          <p14:tracePt t="18559" x="4572000" y="3540125"/>
          <p14:tracePt t="18567" x="4460875" y="3540125"/>
          <p14:tracePt t="18575" x="4387850" y="3540125"/>
          <p14:tracePt t="18583" x="4313238" y="3540125"/>
          <p14:tracePt t="18591" x="4240213" y="3527425"/>
          <p14:tracePt t="18599" x="4191000" y="3514725"/>
          <p14:tracePt t="18607" x="4141788" y="3490913"/>
          <p14:tracePt t="18615" x="4105275" y="3478213"/>
          <p14:tracePt t="18621" x="4068763" y="3452813"/>
          <p14:tracePt t="18630" x="4056063" y="3416300"/>
          <p14:tracePt t="18637" x="4019550" y="3355975"/>
          <p14:tracePt t="18646" x="4006850" y="3306763"/>
          <p14:tracePt t="18654" x="4006850" y="3232150"/>
          <p14:tracePt t="18662" x="4006850" y="3146425"/>
          <p14:tracePt t="18670" x="4019550" y="3048000"/>
          <p14:tracePt t="18677" x="4056063" y="2962275"/>
          <p14:tracePt t="18686" x="4117975" y="2876550"/>
          <p14:tracePt t="18694" x="4154488" y="2838450"/>
          <p14:tracePt t="18702" x="4252913" y="2728913"/>
          <p14:tracePt t="18709" x="4289425" y="2703513"/>
          <p14:tracePt t="18719" x="4411663" y="2630488"/>
          <p14:tracePt t="18724" x="4486275" y="2605088"/>
          <p14:tracePt t="18735" x="4584700" y="2593975"/>
          <p14:tracePt t="18741" x="4683125" y="2593975"/>
          <p14:tracePt t="18751" x="4781550" y="2593975"/>
          <p14:tracePt t="18757" x="4891088" y="2593975"/>
          <p14:tracePt t="18768" x="5014913" y="2617788"/>
          <p14:tracePt t="18774" x="5124450" y="2654300"/>
          <p14:tracePt t="18784" x="5248275" y="2679700"/>
          <p14:tracePt t="18788" x="5370513" y="2716213"/>
          <p14:tracePt t="18801" x="5481638" y="2752725"/>
          <p14:tracePt t="18805" x="5603875" y="2789238"/>
          <p14:tracePt t="18819" x="5653088" y="2814638"/>
          <p14:tracePt t="18823" x="5738813" y="2838450"/>
          <p14:tracePt t="18835" x="5837238" y="2876550"/>
          <p14:tracePt t="18837" x="5911850" y="2913063"/>
          <p14:tracePt t="18851" x="5984875" y="2949575"/>
          <p14:tracePt t="18852" x="6046788" y="2974975"/>
          <p14:tracePt t="18859" x="6108700" y="3011488"/>
          <p14:tracePt t="18868" x="6157913" y="3048000"/>
          <p14:tracePt t="18875" x="6194425" y="3071813"/>
          <p14:tracePt t="18885" x="6218238" y="3097213"/>
          <p14:tracePt t="18891" x="6243638" y="3121025"/>
          <p14:tracePt t="18901" x="6256338" y="3159125"/>
          <p14:tracePt t="18906" x="6267450" y="3182938"/>
          <p14:tracePt t="18918" x="6280150" y="3219450"/>
          <p14:tracePt t="18923" x="6280150" y="3244850"/>
          <p14:tracePt t="18934" x="6280150" y="3268663"/>
          <p14:tracePt t="18938" x="6256338" y="3294063"/>
          <p14:tracePt t="18952" x="6207125" y="3330575"/>
          <p14:tracePt t="18956" x="6132513" y="3343275"/>
          <p14:tracePt t="18968" x="6059488" y="3367088"/>
          <p14:tracePt t="18971" x="6022975" y="3367088"/>
          <p14:tracePt t="18985" x="5935663" y="3379788"/>
          <p14:tracePt t="18987" x="5849938" y="3379788"/>
          <p14:tracePt t="18994" x="5776913" y="3392488"/>
          <p14:tracePt t="19002" x="5702300" y="3392488"/>
          <p14:tracePt t="19010" x="5641975" y="3392488"/>
          <p14:tracePt t="19020" x="5567363" y="3392488"/>
          <p14:tracePt t="19026" x="5518150" y="3379788"/>
          <p14:tracePt t="19037" x="5468938" y="3355975"/>
          <p14:tracePt t="19041" x="5432425" y="3343275"/>
          <p14:tracePt t="19051" x="5383213" y="3317875"/>
          <p14:tracePt t="19056" x="5370513" y="3317875"/>
          <p14:tracePt t="19068" x="5346700" y="3294063"/>
          <p14:tracePt t="19073" x="5321300" y="3268663"/>
          <p14:tracePt t="19084" x="5310188" y="3257550"/>
          <p14:tracePt t="19089" x="5310188" y="3244850"/>
          <p14:tracePt t="19102" x="5297488" y="3219450"/>
          <p14:tracePt t="19105" x="5297488" y="3208338"/>
          <p14:tracePt t="19118" x="5297488" y="3182938"/>
          <p14:tracePt t="19122" x="5334000" y="3170238"/>
          <p14:tracePt t="19135" x="5370513" y="3159125"/>
          <p14:tracePt t="19139" x="5432425" y="3133725"/>
          <p14:tracePt t="19153" x="5468938" y="3133725"/>
          <p14:tracePt t="19156" x="5543550" y="3121025"/>
          <p14:tracePt t="19168" x="5665788" y="3121025"/>
          <p14:tracePt t="19170" x="5738813" y="3121025"/>
          <p14:tracePt t="19185" x="5826125" y="3121025"/>
          <p14:tracePt t="19187" x="5924550" y="3146425"/>
          <p14:tracePt t="19192" x="6010275" y="3182938"/>
          <p14:tracePt t="19202" x="6108700" y="3219450"/>
          <p14:tracePt t="19208" x="6157913" y="3244850"/>
          <p14:tracePt t="19217" x="6243638" y="3294063"/>
          <p14:tracePt t="19223" x="6316663" y="3330575"/>
          <p14:tracePt t="19234" x="6378575" y="3367088"/>
          <p14:tracePt t="19238" x="6453188" y="3405188"/>
          <p14:tracePt t="19252" x="6489700" y="3429000"/>
          <p14:tracePt t="19256" x="6513513" y="3441700"/>
          <p14:tracePt t="19269" x="6550025" y="3465513"/>
          <p14:tracePt t="19273" x="6575425" y="3490913"/>
          <p14:tracePt t="19285" x="6588125" y="3514725"/>
          <p14:tracePt t="19290" x="6599238" y="3527425"/>
          <p14:tracePt t="19303" x="6599238" y="3551238"/>
          <p14:tracePt t="19305" x="6599238" y="3576638"/>
          <p14:tracePt t="19310" x="6575425" y="3589338"/>
          <p14:tracePt t="19320" x="6526213" y="3613150"/>
          <p14:tracePt t="19326" x="6453188" y="3625850"/>
          <p14:tracePt t="19335" x="6365875" y="3625850"/>
          <p14:tracePt t="19342" x="6181725" y="3638550"/>
          <p14:tracePt t="19352" x="6108700" y="3638550"/>
          <p14:tracePt t="19358" x="5961063" y="3638550"/>
          <p14:tracePt t="19368" x="5813425" y="3625850"/>
          <p14:tracePt t="19374" x="5665788" y="3600450"/>
          <p14:tracePt t="19385" x="5518150" y="3576638"/>
          <p14:tracePt t="19390" x="5445125" y="3563938"/>
          <p14:tracePt t="19402" x="5321300" y="3551238"/>
          <p14:tracePt t="19406" x="5211763" y="3540125"/>
          <p14:tracePt t="19419" x="5100638" y="3514725"/>
          <p14:tracePt t="19424" x="5026025" y="3502025"/>
          <p14:tracePt t="19435" x="4965700" y="3490913"/>
          <p14:tracePt t="19440" x="4940300" y="3478213"/>
          <p14:tracePt t="19452" x="4903788" y="3465513"/>
          <p14:tracePt t="19457" x="4867275" y="3452813"/>
          <p14:tracePt t="19469" x="4854575" y="3452813"/>
          <p14:tracePt t="19473" x="4841875" y="3441700"/>
          <p14:tracePt t="19486" x="4841875" y="3429000"/>
          <p14:tracePt t="19492" x="4854575" y="3416300"/>
          <p14:tracePt t="19503" x="4916488" y="3405188"/>
          <p14:tracePt t="19508" x="4976813" y="3392488"/>
          <p14:tracePt t="19518" x="5064125" y="3379788"/>
          <p14:tracePt t="19523" x="5162550" y="3379788"/>
          <p14:tracePt t="19535" x="5272088" y="3379788"/>
          <p14:tracePt t="19541" x="5407025" y="3379788"/>
          <p14:tracePt t="19551" x="5543550" y="3379788"/>
          <p14:tracePt t="19555" x="5691188" y="3379788"/>
          <p14:tracePt t="19569" x="5837238" y="3379788"/>
          <p14:tracePt t="19573" x="5973763" y="3392488"/>
          <p14:tracePt t="19585" x="6132513" y="3405188"/>
          <p14:tracePt t="19590" x="6280150" y="3416300"/>
          <p14:tracePt t="19602" x="6427788" y="3441700"/>
          <p14:tracePt t="19607" x="6550025" y="3465513"/>
          <p14:tracePt t="19619" x="6611938" y="3478213"/>
          <p14:tracePt t="19623" x="6723063" y="3490913"/>
          <p14:tracePt t="19634" x="6821488" y="3514725"/>
          <p14:tracePt t="19635" x="6907213" y="3527425"/>
          <p14:tracePt t="19642" x="6969125" y="3540125"/>
          <p14:tracePt t="19652" x="6992938" y="3540125"/>
          <p14:tracePt t="19658" x="7042150" y="3551238"/>
          <p14:tracePt t="19667" x="7078663" y="3551238"/>
          <p14:tracePt t="19674" x="7104063" y="3563938"/>
          <p14:tracePt t="19684" x="7116763" y="3563938"/>
          <p14:tracePt t="19690" x="7127875" y="3563938"/>
          <p14:tracePt t="19701" x="7140575" y="3563938"/>
          <p14:tracePt t="19707" x="7140575" y="3576638"/>
          <p14:tracePt t="19753" x="7127875" y="3576638"/>
          <p14:tracePt t="19761" x="7116763" y="3576638"/>
          <p14:tracePt t="19769" x="7104063" y="3576638"/>
          <p14:tracePt t="19777" x="7091363" y="3576638"/>
          <p14:tracePt t="19785" x="7067550" y="3576638"/>
          <p14:tracePt t="19793" x="7054850" y="3576638"/>
          <p14:tracePt t="19800" x="7042150" y="3576638"/>
          <p14:tracePt t="19808" x="7018338" y="3576638"/>
          <p14:tracePt t="19824" x="6992938" y="3576638"/>
          <p14:tracePt t="19832" x="6980238" y="3563938"/>
          <p14:tracePt t="19840" x="6969125" y="3563938"/>
          <p14:tracePt t="19847" x="6956425" y="3563938"/>
          <p14:tracePt t="19864" x="6943725" y="3551238"/>
          <p14:tracePt t="19872" x="6931025" y="3551238"/>
          <p14:tracePt t="19880" x="6919913" y="3551238"/>
          <p14:tracePt t="19895" x="6907213" y="3551238"/>
          <p14:tracePt t="19927" x="6894513" y="3551238"/>
          <p14:tracePt t="19943" x="6894513" y="3540125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PingFang TC" panose="020B0400000000000000" pitchFamily="34" charset="-120"/>
                <a:ea typeface="PingFang TC" panose="020B0400000000000000" pitchFamily="34" charset="-120"/>
              </a:rPr>
              <a:t>Human </a:t>
            </a:r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人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699" y="2052925"/>
            <a:ext cx="7698233" cy="419548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人飢餓度上限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150, 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只要體力沒用完都可以持續運動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人每次運動消耗體力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35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並產生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35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的飢餓，產生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100$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人休息時會喝水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(-20)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也會吃東西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(-10)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並回體力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(+20)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人只要有吃東西就會回體力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(+1x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餵食量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人喝水可回體力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(+2x</a:t>
            </a:r>
            <a:r>
              <a:rPr lang="zh-TW" altLang="en-US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餵水量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人做任何事情都會</a:t>
            </a:r>
            <a:r>
              <a:rPr lang="zh-TW" altLang="en-US" strike="sngStrike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隨機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減少體力 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10</a:t>
            </a:r>
            <a:r>
              <a:rPr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，包含休息</a:t>
            </a:r>
            <a:endParaRPr lang="en-US" altLang="zh-TW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 lvl="1">
              <a:lnSpc>
                <a:spcPct val="150000"/>
              </a:lnSpc>
            </a:pPr>
            <a:r>
              <a:rPr lang="en-US" altLang="zh-TW" sz="2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*</a:t>
            </a:r>
            <a:r>
              <a:rPr lang="zh-TW" altLang="en-US" sz="2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重點更動，不再隨機減少而採固定消耗數值</a:t>
            </a:r>
            <a:endParaRPr lang="en-US" altLang="zh-TW" sz="2000" dirty="0">
              <a:solidFill>
                <a:srgbClr val="FFFF00"/>
              </a:solidFill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9351107B-0A81-9C48-A76B-41FFEAFAE5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68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4"/>
    </mc:Choice>
    <mc:Fallback xmlns="">
      <p:transition spd="slow" advTm="25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14" x="6759575" y="3527425"/>
          <p14:tracePt t="821" x="6624638" y="3502025"/>
          <p14:tracePt t="828" x="6453188" y="3490913"/>
          <p14:tracePt t="836" x="6280150" y="3465513"/>
          <p14:tracePt t="844" x="6072188" y="3441700"/>
          <p14:tracePt t="852" x="5875338" y="3441700"/>
          <p14:tracePt t="860" x="5653088" y="3441700"/>
          <p14:tracePt t="867" x="5456238" y="3441700"/>
          <p14:tracePt t="875" x="5087938" y="3441700"/>
          <p14:tracePt t="884" x="4719638" y="3441700"/>
          <p14:tracePt t="891" x="4584700" y="3441700"/>
          <p14:tracePt t="900" x="4302125" y="3441700"/>
          <p14:tracePt t="907" x="4056063" y="3441700"/>
          <p14:tracePt t="916" x="3859213" y="3429000"/>
          <p14:tracePt t="923" x="3773488" y="3416300"/>
          <p14:tracePt t="932" x="3649663" y="3405188"/>
          <p14:tracePt t="939" x="3540125" y="3379788"/>
          <p14:tracePt t="947" x="3514725" y="3367088"/>
          <p14:tracePt t="956" x="3405188" y="3343275"/>
          <p14:tracePt t="962" x="3392488" y="3317875"/>
          <p14:tracePt t="970" x="3355975" y="3294063"/>
          <p14:tracePt t="978" x="3343275" y="3268663"/>
          <p14:tracePt t="986" x="3343275" y="3232150"/>
          <p14:tracePt t="994" x="3355975" y="3195638"/>
          <p14:tracePt t="1002" x="3392488" y="3159125"/>
          <p14:tracePt t="1010" x="3465513" y="3109913"/>
          <p14:tracePt t="1018" x="3551238" y="3071813"/>
          <p14:tracePt t="1026" x="3649663" y="3048000"/>
          <p14:tracePt t="1034" x="3760788" y="3024188"/>
          <p14:tracePt t="1042" x="3895725" y="3011488"/>
          <p14:tracePt t="1049" x="4129088" y="2986088"/>
          <p14:tracePt t="1057" x="4214813" y="2986088"/>
          <p14:tracePt t="1066" x="4498975" y="2986088"/>
          <p14:tracePt t="1074" x="4694238" y="2998788"/>
          <p14:tracePt t="1083" x="4903788" y="3035300"/>
          <p14:tracePt t="1089" x="5100638" y="3071813"/>
          <p14:tracePt t="1099" x="5310188" y="3121025"/>
          <p14:tracePt t="1105" x="5395913" y="3146425"/>
          <p14:tracePt t="1116" x="5603875" y="3208338"/>
          <p14:tracePt t="1121" x="5764213" y="3244850"/>
          <p14:tracePt t="1132" x="5924550" y="3306763"/>
          <p14:tracePt t="1136" x="6083300" y="3367088"/>
          <p14:tracePt t="1150" x="6145213" y="3392488"/>
          <p14:tracePt t="1154" x="6243638" y="3441700"/>
          <p14:tracePt t="1165" x="6329363" y="3490913"/>
          <p14:tracePt t="1168" x="6365875" y="3514725"/>
          <p14:tracePt t="1182" x="6415088" y="3540125"/>
          <p14:tracePt t="1186" x="6440488" y="3563938"/>
          <p14:tracePt t="1199" x="6477000" y="3613150"/>
          <p14:tracePt t="1202" x="6477000" y="3625850"/>
          <p14:tracePt t="1217" x="6477000" y="3638550"/>
          <p14:tracePt t="1220" x="6453188" y="3662363"/>
          <p14:tracePt t="1232" x="6378575" y="3662363"/>
          <p14:tracePt t="1234" x="6292850" y="3675063"/>
          <p14:tracePt t="1240" x="6181725" y="3698875"/>
          <p14:tracePt t="1250" x="5935663" y="3711575"/>
          <p14:tracePt t="1255" x="5776913" y="3724275"/>
          <p14:tracePt t="1266" x="5567363" y="3736975"/>
          <p14:tracePt t="1272" x="5346700" y="3748088"/>
          <p14:tracePt t="1283" x="5124450" y="3760788"/>
          <p14:tracePt t="1287" x="4879975" y="3773488"/>
          <p14:tracePt t="1299" x="4768850" y="3773488"/>
          <p14:tracePt t="1304" x="4559300" y="3773488"/>
          <p14:tracePt t="1315" x="4387850" y="3773488"/>
          <p14:tracePt t="1318" x="4313238" y="3760788"/>
          <p14:tracePt t="1333" x="4191000" y="3724275"/>
          <p14:tracePt t="1337" x="4030663" y="3649663"/>
          <p14:tracePt t="1349" x="4006850" y="3613150"/>
          <p14:tracePt t="1355" x="3921125" y="3514725"/>
          <p14:tracePt t="1367" x="3921125" y="3465513"/>
          <p14:tracePt t="1370" x="3883025" y="3343275"/>
          <p14:tracePt t="1382" x="3883025" y="3306763"/>
          <p14:tracePt t="1385" x="3883025" y="3219450"/>
          <p14:tracePt t="1399" x="3921125" y="3097213"/>
          <p14:tracePt t="1401" x="3957638" y="3024188"/>
          <p14:tracePt t="1405" x="4019550" y="2949575"/>
          <p14:tracePt t="1416" x="4105275" y="2887663"/>
          <p14:tracePt t="1422" x="4191000" y="2827338"/>
          <p14:tracePt t="1432" x="4289425" y="2778125"/>
          <p14:tracePt t="1437" x="4411663" y="2728913"/>
          <p14:tracePt t="1449" x="4522788" y="2703513"/>
          <p14:tracePt t="1453" x="4645025" y="2679700"/>
          <p14:tracePt t="1466" x="4743450" y="2667000"/>
          <p14:tracePt t="1469" x="4854575" y="2667000"/>
          <p14:tracePt t="1483" x="4953000" y="2667000"/>
          <p14:tracePt t="1487" x="5064125" y="2703513"/>
          <p14:tracePt t="1499" x="5162550" y="2752725"/>
          <p14:tracePt t="1503" x="5260975" y="2814638"/>
          <p14:tracePt t="1516" x="5357813" y="2876550"/>
          <p14:tracePt t="1521" x="5445125" y="2962275"/>
          <p14:tracePt t="1533" x="5530850" y="3024188"/>
          <p14:tracePt t="1538" x="5616575" y="3109913"/>
          <p14:tracePt t="1549" x="5653088" y="3146425"/>
          <p14:tracePt t="1554" x="5727700" y="3232150"/>
          <p14:tracePt t="1566" x="5776913" y="3294063"/>
          <p14:tracePt t="1568" x="5813425" y="3355975"/>
          <p14:tracePt t="1572" x="5826125" y="3405188"/>
          <p14:tracePt t="1582" x="5837238" y="3452813"/>
          <p14:tracePt t="1587" x="5837238" y="3502025"/>
          <p14:tracePt t="1600" x="5826125" y="3551238"/>
          <p14:tracePt t="1604" x="5776913" y="3589338"/>
          <p14:tracePt t="1615" x="5702300" y="3613150"/>
          <p14:tracePt t="1619" x="5629275" y="3625850"/>
          <p14:tracePt t="1633" x="5543550" y="3638550"/>
          <p14:tracePt t="1637" x="5445125" y="3638550"/>
          <p14:tracePt t="1649" x="5357813" y="3638550"/>
          <p14:tracePt t="1653" x="5272088" y="3638550"/>
          <p14:tracePt t="1667" x="5235575" y="3613150"/>
          <p14:tracePt t="1671" x="5149850" y="3576638"/>
          <p14:tracePt t="1683" x="5038725" y="3502025"/>
          <p14:tracePt t="1687" x="5002213" y="3465513"/>
          <p14:tracePt t="1699" x="4940300" y="3416300"/>
          <p14:tracePt t="1702" x="4903788" y="3355975"/>
          <p14:tracePt t="1716" x="4867275" y="3306763"/>
          <p14:tracePt t="1718" x="4841875" y="3257550"/>
          <p14:tracePt t="1723" x="4841875" y="3219450"/>
          <p14:tracePt t="1732" x="4841875" y="3195638"/>
          <p14:tracePt t="1985" x="4841875" y="3208338"/>
          <p14:tracePt t="1991" x="4830763" y="3232150"/>
          <p14:tracePt t="2000" x="4818063" y="3257550"/>
          <p14:tracePt t="2006" x="4792663" y="3306763"/>
          <p14:tracePt t="2015" x="4768850" y="3355975"/>
          <p14:tracePt t="2022" x="4743450" y="3416300"/>
          <p14:tracePt t="2030" x="4706938" y="3490913"/>
          <p14:tracePt t="2038" x="4683125" y="3551238"/>
          <p14:tracePt t="2046" x="4645025" y="3638550"/>
          <p14:tracePt t="2054" x="4595813" y="3748088"/>
          <p14:tracePt t="2063" x="4559300" y="3833813"/>
          <p14:tracePt t="2069" x="4510088" y="3921125"/>
          <p14:tracePt t="2077" x="4498975" y="3957638"/>
          <p14:tracePt t="2086" x="4449763" y="4043363"/>
          <p14:tracePt t="2093" x="4411663" y="4117975"/>
          <p14:tracePt t="2101" x="4375150" y="4191000"/>
          <p14:tracePt t="2109" x="4325938" y="4252913"/>
          <p14:tracePt t="2117" x="4289425" y="4302125"/>
          <p14:tracePt t="2125" x="4276725" y="4313238"/>
          <p14:tracePt t="2134" x="4252913" y="4351338"/>
          <p14:tracePt t="2142" x="4227513" y="4362450"/>
          <p14:tracePt t="2150" x="4203700" y="4375150"/>
          <p14:tracePt t="2156" x="4178300" y="4387850"/>
          <p14:tracePt t="2167" x="4167188" y="4387850"/>
          <p14:tracePt t="2172" x="4154488" y="4387850"/>
          <p14:tracePt t="2182" x="4141788" y="4387850"/>
          <p14:tracePt t="2189" x="4141788" y="4375150"/>
          <p14:tracePt t="2198" x="4141788" y="4338638"/>
          <p14:tracePt t="2204" x="4141788" y="4302125"/>
          <p14:tracePt t="2216" x="4141788" y="4240213"/>
          <p14:tracePt t="2339" x="4154488" y="4240213"/>
          <p14:tracePt t="2347" x="4167188" y="4240213"/>
          <p14:tracePt t="2355" x="4191000" y="4240213"/>
          <p14:tracePt t="2363" x="4203700" y="4264025"/>
          <p14:tracePt t="2371" x="4214813" y="4276725"/>
          <p14:tracePt t="2378" x="4214813" y="4302125"/>
          <p14:tracePt t="2386" x="4227513" y="4325938"/>
          <p14:tracePt t="2394" x="4227513" y="4362450"/>
          <p14:tracePt t="2402" x="4227513" y="4400550"/>
          <p14:tracePt t="2409" x="4227513" y="4437063"/>
          <p14:tracePt t="2418" x="4227513" y="4473575"/>
          <p14:tracePt t="2425" x="4227513" y="4535488"/>
          <p14:tracePt t="2434" x="4214813" y="4572000"/>
          <p14:tracePt t="2441" x="4178300" y="4621213"/>
          <p14:tracePt t="2451" x="4154488" y="4670425"/>
          <p14:tracePt t="2458" x="4129088" y="4706938"/>
          <p14:tracePt t="2467" x="4092575" y="4756150"/>
          <p14:tracePt t="2473" x="4068763" y="4792663"/>
          <p14:tracePt t="2484" x="4019550" y="4830763"/>
          <p14:tracePt t="2490" x="3981450" y="4867275"/>
          <p14:tracePt t="2499" x="3932238" y="4903788"/>
          <p14:tracePt t="2504" x="3883025" y="4929188"/>
          <p14:tracePt t="2515" x="3833813" y="4953000"/>
          <p14:tracePt t="2520" x="3786188" y="4976813"/>
          <p14:tracePt t="2532" x="3724275" y="5002213"/>
          <p14:tracePt t="2536" x="3675063" y="5002213"/>
          <p14:tracePt t="2549" x="3613150" y="5014913"/>
          <p14:tracePt t="2552" x="3551238" y="5026025"/>
          <p14:tracePt t="2567" x="3452813" y="5026025"/>
          <p14:tracePt t="2570" x="3416300" y="5026025"/>
          <p14:tracePt t="2584" x="3306763" y="5026025"/>
          <p14:tracePt t="2587" x="3219450" y="5002213"/>
          <p14:tracePt t="2599" x="3170238" y="4989513"/>
          <p14:tracePt t="2604" x="3035300" y="4940300"/>
          <p14:tracePt t="2616" x="2998788" y="4929188"/>
          <p14:tracePt t="2621" x="2925763" y="4891088"/>
          <p14:tracePt t="2633" x="2851150" y="4854575"/>
          <p14:tracePt t="2635" x="2789238" y="4830763"/>
          <p14:tracePt t="2640" x="2740025" y="4781550"/>
          <p14:tracePt t="2649" x="2679700" y="4743450"/>
          <p14:tracePt t="2655" x="2643188" y="4706938"/>
          <p14:tracePt t="2667" x="2605088" y="4683125"/>
          <p14:tracePt t="2671" x="2581275" y="4645025"/>
          <p14:tracePt t="2682" x="2568575" y="4621213"/>
          <p14:tracePt t="2686" x="2555875" y="4595813"/>
          <p14:tracePt t="2699" x="2555875" y="4572000"/>
          <p14:tracePt t="2703" x="2544763" y="4535488"/>
          <p14:tracePt t="2716" x="2544763" y="4510088"/>
          <p14:tracePt t="2721" x="2544763" y="4486275"/>
          <p14:tracePt t="2733" x="2555875" y="4460875"/>
          <p14:tracePt t="2738" x="2593975" y="4437063"/>
          <p14:tracePt t="2750" x="2630488" y="4424363"/>
          <p14:tracePt t="2754" x="2679700" y="4400550"/>
          <p14:tracePt t="2766" x="2728913" y="4387850"/>
          <p14:tracePt t="2767" x="2801938" y="4375150"/>
          <p14:tracePt t="2773" x="2876550" y="4362450"/>
          <p14:tracePt t="2784" x="2949575" y="4362450"/>
          <p14:tracePt t="2789" x="3084513" y="4362450"/>
          <p14:tracePt t="2800" x="3121025" y="4362450"/>
          <p14:tracePt t="2806" x="3257550" y="4362450"/>
          <p14:tracePt t="2816" x="3306763" y="4387850"/>
          <p14:tracePt t="2822" x="3441700" y="4424363"/>
          <p14:tracePt t="2832" x="3527425" y="4460875"/>
          <p14:tracePt t="2836" x="3576638" y="4486275"/>
          <p14:tracePt t="2850" x="3649663" y="4522788"/>
          <p14:tracePt t="2853" x="3736975" y="4559300"/>
          <p14:tracePt t="2866" x="3810000" y="4608513"/>
          <p14:tracePt t="2870" x="3871913" y="4657725"/>
          <p14:tracePt t="2883" x="3921125" y="4694238"/>
          <p14:tracePt t="2888" x="3957638" y="4732338"/>
          <p14:tracePt t="2900" x="3981450" y="4743450"/>
          <p14:tracePt t="2905" x="4030663" y="4805363"/>
          <p14:tracePt t="2916" x="4043363" y="4841875"/>
          <p14:tracePt t="2919" x="4056063" y="4867275"/>
          <p14:tracePt t="2923" x="4056063" y="4903788"/>
          <p14:tracePt t="2934" x="4056063" y="4929188"/>
          <p14:tracePt t="2939" x="4056063" y="4953000"/>
          <p14:tracePt t="2949" x="4019550" y="4976813"/>
          <p14:tracePt t="2956" x="3981450" y="5002213"/>
          <p14:tracePt t="2966" x="3932238" y="5026025"/>
          <p14:tracePt t="2971" x="3859213" y="5038725"/>
          <p14:tracePt t="2983" x="3810000" y="5051425"/>
          <p14:tracePt t="2987" x="3736975" y="5051425"/>
          <p14:tracePt t="3000" x="3649663" y="5051425"/>
          <p14:tracePt t="3003" x="3576638" y="5051425"/>
          <p14:tracePt t="3016" x="3490913" y="5051425"/>
          <p14:tracePt t="3020" x="3416300" y="5051425"/>
          <p14:tracePt t="3033" x="3343275" y="5038725"/>
          <p14:tracePt t="3036" x="3268663" y="5014913"/>
          <p14:tracePt t="3050" x="3208338" y="4989513"/>
          <p14:tracePt t="3054" x="3159125" y="4965700"/>
          <p14:tracePt t="3067" x="3109913" y="4940300"/>
          <p14:tracePt t="3071" x="3071813" y="4903788"/>
          <p14:tracePt t="3084" x="3048000" y="4854575"/>
          <p14:tracePt t="3088" x="3024188" y="4818063"/>
          <p14:tracePt t="3099" x="2998788" y="4781550"/>
          <p14:tracePt t="3100" x="2986088" y="4743450"/>
          <p14:tracePt t="3105" x="2986088" y="4694238"/>
          <p14:tracePt t="3115" x="2986088" y="4657725"/>
          <p14:tracePt t="3122" x="2986088" y="4621213"/>
          <p14:tracePt t="3132" x="2986088" y="4584700"/>
          <p14:tracePt t="3137" x="3011488" y="4548188"/>
          <p14:tracePt t="3150" x="3048000" y="4522788"/>
          <p14:tracePt t="3154" x="3097213" y="4486275"/>
          <p14:tracePt t="3166" x="3182938" y="4449763"/>
          <p14:tracePt t="3171" x="3257550" y="4449763"/>
          <p14:tracePt t="3183" x="3343275" y="4449763"/>
          <p14:tracePt t="3187" x="3429000" y="4449763"/>
          <p14:tracePt t="3200" x="3527425" y="4449763"/>
          <p14:tracePt t="3204" x="3638550" y="4449763"/>
          <p14:tracePt t="3217" x="3736975" y="4473575"/>
          <p14:tracePt t="3221" x="3822700" y="4510088"/>
          <p14:tracePt t="3232" x="3932238" y="4548188"/>
          <p14:tracePt t="3234" x="3970338" y="4559300"/>
          <p14:tracePt t="3250" x="4056063" y="4595813"/>
          <p14:tracePt t="3254" x="4141788" y="4633913"/>
          <p14:tracePt t="3267" x="4214813" y="4670425"/>
          <p14:tracePt t="3268" x="4276725" y="4706938"/>
          <p14:tracePt t="3273" x="4289425" y="4719638"/>
          <p14:tracePt t="3282" x="4338638" y="4756150"/>
          <p14:tracePt t="3287" x="4375150" y="4781550"/>
          <p14:tracePt t="3299" x="4387850" y="4805363"/>
          <p14:tracePt t="3304" x="4400550" y="4841875"/>
          <p14:tracePt t="3316" x="4400550" y="4867275"/>
          <p14:tracePt t="3320" x="4387850" y="4891088"/>
          <p14:tracePt t="3333" x="4325938" y="4903788"/>
          <p14:tracePt t="3337" x="4252913" y="4929188"/>
          <p14:tracePt t="3351" x="4129088" y="4940300"/>
          <p14:tracePt t="3355" x="3908425" y="4953000"/>
          <p14:tracePt t="3367" x="3822700" y="4953000"/>
          <p14:tracePt t="3371" x="3649663" y="4953000"/>
          <p14:tracePt t="3383" x="3465513" y="4953000"/>
          <p14:tracePt t="3384" x="3317875" y="4940300"/>
          <p14:tracePt t="3390" x="3146425" y="4916488"/>
          <p14:tracePt t="3400" x="2998788" y="4879975"/>
          <p14:tracePt t="3407" x="2863850" y="4854575"/>
          <p14:tracePt t="3417" x="2814638" y="4841875"/>
          <p14:tracePt t="3423" x="2703513" y="4805363"/>
          <p14:tracePt t="3432" x="2630488" y="4781550"/>
          <p14:tracePt t="3437" x="2555875" y="4743450"/>
          <p14:tracePt t="3449" x="2506663" y="4706938"/>
          <p14:tracePt t="3454" x="2470150" y="4670425"/>
          <p14:tracePt t="3467" x="2457450" y="4633913"/>
          <p14:tracePt t="3471" x="2446338" y="4595813"/>
          <p14:tracePt t="3483" x="2446338" y="4572000"/>
          <p14:tracePt t="3487" x="2446338" y="4535488"/>
          <p14:tracePt t="3500" x="2446338" y="4510088"/>
          <p14:tracePt t="3504" x="2482850" y="4486275"/>
          <p14:tracePt t="3516" x="2544763" y="4449763"/>
          <p14:tracePt t="3521" x="2617788" y="4437063"/>
          <p14:tracePt t="3533" x="2703513" y="4424363"/>
          <p14:tracePt t="3536" x="2801938" y="4424363"/>
          <p14:tracePt t="3550" x="2925763" y="4424363"/>
          <p14:tracePt t="3553" x="3048000" y="4424363"/>
          <p14:tracePt t="3566" x="3182938" y="4424363"/>
          <p14:tracePt t="3568" x="3330575" y="4449763"/>
          <p14:tracePt t="3573" x="3465513" y="4498975"/>
          <p14:tracePt t="3583" x="3600450" y="4535488"/>
          <p14:tracePt t="3589" x="3711575" y="4584700"/>
          <p14:tracePt t="3599" x="3833813" y="4633913"/>
          <p14:tracePt t="3603" x="3944938" y="4683125"/>
          <p14:tracePt t="3617" x="3981450" y="4706938"/>
          <p14:tracePt t="3621" x="4079875" y="4756150"/>
          <p14:tracePt t="3633" x="4154488" y="4805363"/>
          <p14:tracePt t="3638" x="4214813" y="4854575"/>
          <p14:tracePt t="3650" x="4264025" y="4903788"/>
          <p14:tracePt t="3654" x="4313238" y="4940300"/>
          <p14:tracePt t="3666" x="4325938" y="4965700"/>
          <p14:tracePt t="3671" x="4351338" y="5002213"/>
          <p14:tracePt t="3684" x="4362450" y="5051425"/>
          <p14:tracePt t="3688" x="4362450" y="5075238"/>
          <p14:tracePt t="3700" x="4362450" y="5100638"/>
          <p14:tracePt t="3702" x="4325938" y="5137150"/>
          <p14:tracePt t="3707" x="4264025" y="5162550"/>
          <p14:tracePt t="3715" x="4191000" y="5173663"/>
          <p14:tracePt t="3722" x="4105275" y="5173663"/>
          <p14:tracePt t="3734" x="4006850" y="5173663"/>
          <p14:tracePt t="3740" x="3883025" y="5162550"/>
          <p14:tracePt t="3749" x="3786188" y="5124450"/>
          <p14:tracePt t="3754" x="3675063" y="5075238"/>
          <p14:tracePt t="3766" x="3625850" y="5038725"/>
          <p14:tracePt t="3769" x="3540125" y="4976813"/>
          <p14:tracePt t="3783" x="3465513" y="4916488"/>
          <p14:tracePt t="3788" x="3405188" y="4867275"/>
          <p14:tracePt t="3800" x="3355975" y="4805363"/>
          <p14:tracePt t="3804" x="3317875" y="4743450"/>
          <p14:tracePt t="3816" x="3294063" y="4694238"/>
          <p14:tracePt t="3821" x="3281363" y="4657725"/>
          <p14:tracePt t="3833" x="3268663" y="4584700"/>
          <p14:tracePt t="3836" x="3268663" y="4548188"/>
          <p14:tracePt t="3850" x="3268663" y="4522788"/>
          <p14:tracePt t="3853" x="3281363" y="4498975"/>
          <p14:tracePt t="3866" x="3343275" y="4460875"/>
          <p14:tracePt t="3867" x="3405188" y="4449763"/>
          <p14:tracePt t="3872" x="3465513" y="4449763"/>
          <p14:tracePt t="3882" x="3551238" y="4449763"/>
          <p14:tracePt t="3888" x="3638550" y="4449763"/>
          <p14:tracePt t="3899" x="3724275" y="4460875"/>
          <p14:tracePt t="3904" x="3822700" y="4498975"/>
          <p14:tracePt t="3915" x="3871913" y="4522788"/>
          <p14:tracePt t="3920" x="3957638" y="4559300"/>
          <p14:tracePt t="3932" x="4030663" y="4608513"/>
          <p14:tracePt t="3935" x="4105275" y="4645025"/>
          <p14:tracePt t="3950" x="4154488" y="4683125"/>
          <p14:tracePt t="3955" x="4203700" y="4719638"/>
          <p14:tracePt t="3966" x="4227513" y="4732338"/>
          <p14:tracePt t="3971" x="4252913" y="4756150"/>
          <p14:tracePt t="3983" x="4276725" y="4768850"/>
          <p14:tracePt t="3985" x="4289425" y="4792663"/>
          <p14:tracePt t="4000" x="4302125" y="4792663"/>
          <p14:tracePt t="4003" x="4313238" y="4805363"/>
          <p14:tracePt t="4017" x="4313238" y="4818063"/>
          <p14:tracePt t="4039" x="4289425" y="4818063"/>
          <p14:tracePt t="4047" x="4276725" y="4818063"/>
          <p14:tracePt t="4055" x="4264025" y="4818063"/>
          <p14:tracePt t="4063" x="4227513" y="4818063"/>
          <p14:tracePt t="4071" x="4214813" y="4818063"/>
          <p14:tracePt t="4079" x="4178300" y="4805363"/>
          <p14:tracePt t="4086" x="4141788" y="4805363"/>
          <p14:tracePt t="4094" x="4092575" y="4805363"/>
          <p14:tracePt t="4102" x="4068763" y="4805363"/>
          <p14:tracePt t="4109" x="4019550" y="4792663"/>
          <p14:tracePt t="4118" x="3994150" y="4768850"/>
          <p14:tracePt t="4125" x="3970338" y="4743450"/>
          <p14:tracePt t="4134" x="3970338" y="4706938"/>
          <p14:tracePt t="4141" x="3970338" y="4645025"/>
          <p14:tracePt t="4152" x="4006850" y="4572000"/>
          <p14:tracePt t="4158" x="4056063" y="4486275"/>
          <p14:tracePt t="4168" x="4105275" y="4437063"/>
          <p14:tracePt t="4174" x="4117975" y="4411663"/>
          <p14:tracePt t="4182" x="4154488" y="4362450"/>
          <p14:tracePt t="4188" x="4178300" y="4325938"/>
          <p14:tracePt t="4199" x="4203700" y="4302125"/>
          <p14:tracePt t="4205" x="4203700" y="4289425"/>
          <p14:tracePt t="4221" x="4191000" y="4289425"/>
          <p14:tracePt t="4229" x="4167188" y="4302125"/>
          <p14:tracePt t="4236" x="4141788" y="4313238"/>
          <p14:tracePt t="4245" x="4105275" y="4325938"/>
          <p14:tracePt t="4252" x="4079875" y="4338638"/>
          <p14:tracePt t="4260" x="4056063" y="4338638"/>
          <p14:tracePt t="4267" x="4043363" y="4351338"/>
          <p14:tracePt t="4275" x="4030663" y="4362450"/>
          <p14:tracePt t="4283" x="4019550" y="4362450"/>
          <p14:tracePt t="4348" x="4006850" y="4362450"/>
          <p14:tracePt t="4363" x="4006850" y="4375150"/>
          <p14:tracePt t="4371" x="3994150" y="4375150"/>
          <p14:tracePt t="4387" x="3981450" y="4387850"/>
          <p14:tracePt t="4395" x="3981450" y="4400550"/>
          <p14:tracePt t="4403" x="3970338" y="4411663"/>
          <p14:tracePt t="4410" x="3944938" y="4424363"/>
          <p14:tracePt t="4418" x="3932238" y="4449763"/>
          <p14:tracePt t="4426" x="3921125" y="4473575"/>
          <p14:tracePt t="4434" x="3895725" y="4498975"/>
          <p14:tracePt t="4441" x="3871913" y="4535488"/>
          <p14:tracePt t="4450" x="3859213" y="4572000"/>
          <p14:tracePt t="4457" x="3833813" y="4595813"/>
          <p14:tracePt t="4466" x="3822700" y="4621213"/>
          <p14:tracePt t="4473" x="3797300" y="4645025"/>
          <p14:tracePt t="4482" x="3773488" y="4670425"/>
          <p14:tracePt t="4489" x="3760788" y="4694238"/>
          <p14:tracePt t="4498" x="3736975" y="4706938"/>
          <p14:tracePt t="4505" x="3711575" y="4732338"/>
          <p14:tracePt t="4513" x="3698875" y="4743450"/>
          <p14:tracePt t="4520" x="3675063" y="4756150"/>
          <p14:tracePt t="4528" x="3662363" y="4768850"/>
          <p14:tracePt t="4536" x="3638550" y="4781550"/>
          <p14:tracePt t="4544" x="3625850" y="4792663"/>
          <p14:tracePt t="4552" x="3613150" y="4792663"/>
          <p14:tracePt t="4561" x="3600450" y="4805363"/>
          <p14:tracePt t="4568" x="3576638" y="4805363"/>
          <p14:tracePt t="4576" x="3563938" y="4805363"/>
          <p14:tracePt t="4593" x="3551238" y="4805363"/>
          <p14:tracePt t="4608" x="3540125" y="4805363"/>
          <p14:tracePt t="4640" x="3540125" y="4792663"/>
          <p14:tracePt t="4648" x="3540125" y="4781550"/>
          <p14:tracePt t="4655" x="3540125" y="4768850"/>
          <p14:tracePt t="4664" x="3540125" y="4756150"/>
          <p14:tracePt t="4671" x="3551238" y="4743450"/>
          <p14:tracePt t="4679" x="3576638" y="4732338"/>
          <p14:tracePt t="4686" x="3589338" y="4719638"/>
          <p14:tracePt t="4694" x="3600450" y="4706938"/>
          <p14:tracePt t="4702" x="3625850" y="4706938"/>
          <p14:tracePt t="4710" x="3638550" y="4706938"/>
          <p14:tracePt t="4718" x="3675063" y="4706938"/>
          <p14:tracePt t="4727" x="3687763" y="4706938"/>
          <p14:tracePt t="4734" x="3711575" y="4706938"/>
          <p14:tracePt t="4743" x="3736975" y="4719638"/>
          <p14:tracePt t="4751" x="3748088" y="4743450"/>
          <p14:tracePt t="4758" x="3786188" y="4768850"/>
          <p14:tracePt t="4767" x="3797300" y="4781550"/>
          <p14:tracePt t="4774" x="3822700" y="4805363"/>
          <p14:tracePt t="4783" x="3833813" y="4818063"/>
          <p14:tracePt t="4790" x="3846513" y="4830763"/>
          <p14:tracePt t="4801" x="3871913" y="4854575"/>
          <p14:tracePt t="4806" x="3883025" y="4854575"/>
          <p14:tracePt t="4815" x="3883025" y="4867275"/>
          <p14:tracePt t="4821" x="3895725" y="4867275"/>
          <p14:tracePt t="4838" x="3895725" y="4879975"/>
          <p14:tracePt t="4849" x="3908425" y="4879975"/>
          <p14:tracePt t="5205" x="3908425" y="4867275"/>
          <p14:tracePt t="5213" x="3908425" y="4818063"/>
          <p14:tracePt t="5221" x="3932238" y="4768850"/>
          <p14:tracePt t="5228" x="3981450" y="4706938"/>
          <p14:tracePt t="5236" x="4006850" y="4657725"/>
          <p14:tracePt t="5245" x="4043363" y="4595813"/>
          <p14:tracePt t="5252" x="4105275" y="4522788"/>
          <p14:tracePt t="5260" x="4141788" y="4473575"/>
          <p14:tracePt t="5268" x="4191000" y="4424363"/>
          <p14:tracePt t="5275" x="4252913" y="4387850"/>
          <p14:tracePt t="5284" x="4289425" y="4351338"/>
          <p14:tracePt t="5291" x="4338638" y="4338638"/>
          <p14:tracePt t="5300" x="4387850" y="4325938"/>
          <p14:tracePt t="5308" x="4424363" y="4313238"/>
          <p14:tracePt t="5317" x="4460875" y="4313238"/>
          <p14:tracePt t="5324" x="4473575" y="4313238"/>
          <p14:tracePt t="5334" x="4522788" y="4313238"/>
          <p14:tracePt t="5339" x="4548188" y="4313238"/>
          <p14:tracePt t="5349" x="4572000" y="4325938"/>
          <p14:tracePt t="5355" x="4595813" y="4338638"/>
          <p14:tracePt t="5366" x="4608513" y="4351338"/>
          <p14:tracePt t="5370" x="4621213" y="4362450"/>
          <p14:tracePt t="5383" x="4633913" y="4375150"/>
          <p14:tracePt t="5387" x="4645025" y="4375150"/>
          <p14:tracePt t="5400" x="4645025" y="4387850"/>
          <p14:tracePt t="5403" x="4645025" y="4400550"/>
          <p14:tracePt t="5416" x="4645025" y="4411663"/>
          <p14:tracePt t="5420" x="4645025" y="4424363"/>
          <p14:tracePt t="5432" x="4645025" y="4437063"/>
          <p14:tracePt t="5435" x="4633913" y="4460875"/>
          <p14:tracePt t="5450" x="4608513" y="4473575"/>
          <p14:tracePt t="5454" x="4584700" y="4486275"/>
          <p14:tracePt t="5466" x="4559300" y="4498975"/>
          <p14:tracePt t="5471" x="4535488" y="4510088"/>
          <p14:tracePt t="5484" x="4486275" y="4535488"/>
          <p14:tracePt t="5485" x="4449763" y="4535488"/>
          <p14:tracePt t="5490" x="4400550" y="4559300"/>
          <p14:tracePt t="5499" x="4338638" y="4559300"/>
          <p14:tracePt t="5506" x="4240213" y="4572000"/>
          <p14:tracePt t="5515" x="4154488" y="4584700"/>
          <p14:tracePt t="5520" x="4105275" y="4595813"/>
          <p14:tracePt t="5533" x="4030663" y="4595813"/>
          <p14:tracePt t="5536" x="3944938" y="4608513"/>
          <p14:tracePt t="5550" x="3871913" y="4608513"/>
          <p14:tracePt t="5553" x="3797300" y="4608513"/>
          <p14:tracePt t="5566" x="3748088" y="4608513"/>
          <p14:tracePt t="5570" x="3698875" y="4608513"/>
          <p14:tracePt t="5583" x="3675063" y="4608513"/>
          <p14:tracePt t="5586" x="3625850" y="4595813"/>
          <p14:tracePt t="5600" x="3600450" y="4584700"/>
          <p14:tracePt t="5605" x="3576638" y="4572000"/>
          <p14:tracePt t="5617" x="3563938" y="4559300"/>
          <p14:tracePt t="5621" x="3540125" y="4548188"/>
          <p14:tracePt t="5633" x="3527425" y="4535488"/>
          <p14:tracePt t="5634" x="3527425" y="4522788"/>
          <p14:tracePt t="5639" x="3514725" y="4510088"/>
          <p14:tracePt t="5649" x="3514725" y="4498975"/>
          <p14:tracePt t="5664" x="3514725" y="4486275"/>
          <p14:tracePt t="5680" x="3514725" y="4473575"/>
          <p14:tracePt t="5688" x="3527425" y="4473575"/>
          <p14:tracePt t="5696" x="3527425" y="4460875"/>
          <p14:tracePt t="5703" x="3551238" y="4460875"/>
          <p14:tracePt t="5710" x="3563938" y="4460875"/>
          <p14:tracePt t="5718" x="3589338" y="4460875"/>
          <p14:tracePt t="5726" x="3613150" y="4460875"/>
          <p14:tracePt t="5734" x="3625850" y="4460875"/>
          <p14:tracePt t="5742" x="3662363" y="4460875"/>
          <p14:tracePt t="5751" x="3675063" y="4460875"/>
          <p14:tracePt t="5758" x="3698875" y="4460875"/>
          <p14:tracePt t="5768" x="3724275" y="4486275"/>
          <p14:tracePt t="5775" x="3760788" y="4498975"/>
          <p14:tracePt t="5783" x="3786188" y="4510088"/>
          <p14:tracePt t="5789" x="3810000" y="4535488"/>
          <p14:tracePt t="5800" x="3833813" y="4559300"/>
          <p14:tracePt t="5806" x="3859213" y="4584700"/>
          <p14:tracePt t="5815" x="3883025" y="4621213"/>
          <p14:tracePt t="5821" x="3908425" y="4645025"/>
          <p14:tracePt t="5832" x="3908425" y="4670425"/>
          <p14:tracePt t="5837" x="3921125" y="4694238"/>
          <p14:tracePt t="5849" x="3921125" y="4719638"/>
          <p14:tracePt t="5853" x="3921125" y="4756150"/>
          <p14:tracePt t="5866" x="3921125" y="4781550"/>
          <p14:tracePt t="5870" x="3908425" y="4792663"/>
          <p14:tracePt t="5883" x="3883025" y="4818063"/>
          <p14:tracePt t="5888" x="3846513" y="4818063"/>
          <p14:tracePt t="5900" x="3810000" y="4830763"/>
          <p14:tracePt t="5905" x="3773488" y="4830763"/>
          <p14:tracePt t="5916" x="3724275" y="4830763"/>
          <p14:tracePt t="5920" x="3687763" y="4830763"/>
          <p14:tracePt t="5924" x="3675063" y="4830763"/>
          <p14:tracePt t="5934" x="3625850" y="4818063"/>
          <p14:tracePt t="5940" x="3613150" y="4805363"/>
          <p14:tracePt t="5951" x="3563938" y="4781550"/>
          <p14:tracePt t="5955" x="3551238" y="4756150"/>
          <p14:tracePt t="5966" x="3540125" y="4719638"/>
          <p14:tracePt t="5971" x="3527425" y="4694238"/>
          <p14:tracePt t="5983" x="3527425" y="4645025"/>
          <p14:tracePt t="5988" x="3527425" y="4608513"/>
          <p14:tracePt t="5999" x="3527425" y="4559300"/>
          <p14:tracePt t="6004" x="3540125" y="4522788"/>
          <p14:tracePt t="6017" x="3576638" y="4473575"/>
          <p14:tracePt t="6021" x="3613150" y="4437063"/>
          <p14:tracePt t="6033" x="3662363" y="4400550"/>
          <p14:tracePt t="6038" x="3724275" y="4362450"/>
          <p14:tracePt t="6050" x="3786188" y="4351338"/>
          <p14:tracePt t="6053" x="3846513" y="4338638"/>
          <p14:tracePt t="6067" x="3921125" y="4325938"/>
          <p14:tracePt t="6071" x="3994150" y="4325938"/>
          <p14:tracePt t="6083" x="4056063" y="4325938"/>
          <p14:tracePt t="6086" x="4117975" y="4338638"/>
          <p14:tracePt t="6100" x="4178300" y="4375150"/>
          <p14:tracePt t="6103" x="4227513" y="4400550"/>
          <p14:tracePt t="6116" x="4264025" y="4424363"/>
          <p14:tracePt t="6117" x="4313238" y="4460875"/>
          <p14:tracePt t="6121" x="4325938" y="4473575"/>
          <p14:tracePt t="6134" x="4362450" y="4498975"/>
          <p14:tracePt t="6138" x="4411663" y="4535488"/>
          <p14:tracePt t="6149" x="4424363" y="4548188"/>
          <p14:tracePt t="6153" x="4449763" y="4584700"/>
          <p14:tracePt t="6167" x="4473575" y="4621213"/>
          <p14:tracePt t="6171" x="4473575" y="4633913"/>
          <p14:tracePt t="6183" x="4473575" y="4670425"/>
          <p14:tracePt t="6186" x="4486275" y="4694238"/>
          <p14:tracePt t="6200" x="4486275" y="4719638"/>
          <p14:tracePt t="6202" x="4486275" y="4756150"/>
          <p14:tracePt t="6217" x="4486275" y="4781550"/>
          <p14:tracePt t="6220" x="4473575" y="4818063"/>
          <p14:tracePt t="6234" x="4460875" y="4841875"/>
          <p14:tracePt t="6238" x="4437063" y="4879975"/>
          <p14:tracePt t="6250" x="4411663" y="4903788"/>
          <p14:tracePt t="6255" x="4387850" y="4929188"/>
          <p14:tracePt t="6267" x="4351338" y="4953000"/>
          <p14:tracePt t="6268" x="4313238" y="4976813"/>
          <p14:tracePt t="6273" x="4276725" y="4989513"/>
          <p14:tracePt t="6282" x="4240213" y="5014913"/>
          <p14:tracePt t="6287" x="4191000" y="5014913"/>
          <p14:tracePt t="6300" x="4154488" y="5026025"/>
          <p14:tracePt t="6304" x="4092575" y="5026025"/>
          <p14:tracePt t="6317" x="4056063" y="5026025"/>
          <p14:tracePt t="6320" x="4019550" y="5026025"/>
          <p14:tracePt t="6333" x="3981450" y="5026025"/>
          <p14:tracePt t="6337" x="3957638" y="5026025"/>
          <p14:tracePt t="6349" x="3908425" y="5014913"/>
          <p14:tracePt t="6353" x="3883025" y="4989513"/>
          <p14:tracePt t="6367" x="3846513" y="4976813"/>
          <p14:tracePt t="6372" x="3822700" y="4940300"/>
          <p14:tracePt t="6384" x="3786188" y="4916488"/>
          <p14:tracePt t="6388" x="3760788" y="4879975"/>
          <p14:tracePt t="6401" x="3748088" y="4830763"/>
          <p14:tracePt t="6402" x="3724275" y="4781550"/>
          <p14:tracePt t="6406" x="3711575" y="4732338"/>
          <p14:tracePt t="6417" x="3711575" y="4670425"/>
          <p14:tracePt t="6422" x="3711575" y="4621213"/>
          <p14:tracePt t="6432" x="3711575" y="4595813"/>
          <p14:tracePt t="6438" x="3711575" y="4548188"/>
          <p14:tracePt t="6450" x="3711575" y="4510088"/>
          <p14:tracePt t="6455" x="3711575" y="4486275"/>
          <p14:tracePt t="6466" x="3711575" y="4449763"/>
          <p14:tracePt t="6470" x="3711575" y="4437063"/>
          <p14:tracePt t="6483" x="3736975" y="4424363"/>
          <p14:tracePt t="6488" x="3748088" y="4411663"/>
          <p14:tracePt t="6499" x="3760788" y="4400550"/>
          <p14:tracePt t="6502" x="3786188" y="4387850"/>
          <p14:tracePt t="6516" x="3797300" y="4387850"/>
          <p14:tracePt t="6520" x="3822700" y="4387850"/>
          <p14:tracePt t="6534" x="3846513" y="4375150"/>
          <p14:tracePt t="6538" x="3859213" y="4375150"/>
          <p14:tracePt t="6550" x="3883025" y="4375150"/>
          <p14:tracePt t="6554" x="3895725" y="4375150"/>
          <p14:tracePt t="6567" x="3921125" y="4375150"/>
          <p14:tracePt t="6568" x="3932238" y="4375150"/>
          <p14:tracePt t="6573" x="3944938" y="4375150"/>
          <p14:tracePt t="6588" x="3957638" y="4375150"/>
          <p14:tracePt t="6605" x="3970338" y="4375150"/>
          <p14:tracePt t="6715" x="3981450" y="4375150"/>
          <p14:tracePt t="6771" x="3994150" y="4375150"/>
          <p14:tracePt t="6794" x="3994150" y="4387850"/>
          <p14:tracePt t="6803" x="4006850" y="4387850"/>
          <p14:tracePt t="6818" x="4019550" y="4387850"/>
          <p14:tracePt t="6834" x="4030663" y="4387850"/>
          <p14:tracePt t="6842" x="4043363" y="4400550"/>
          <p14:tracePt t="6850" x="4056063" y="4400550"/>
          <p14:tracePt t="6867" x="4068763" y="4411663"/>
          <p14:tracePt t="6873" x="4079875" y="4411663"/>
          <p14:tracePt t="6889" x="4092575" y="4411663"/>
          <p14:tracePt t="6897" x="4105275" y="4411663"/>
          <p14:tracePt t="6904" x="4105275" y="4424363"/>
          <p14:tracePt t="6912" x="4117975" y="4424363"/>
          <p14:tracePt t="6920" x="4129088" y="4424363"/>
          <p14:tracePt t="6937" x="4141788" y="4437063"/>
          <p14:tracePt t="6952" x="4154488" y="4437063"/>
          <p14:tracePt t="6960" x="4154488" y="4449763"/>
          <p14:tracePt t="6968" x="4167188" y="4449763"/>
          <p14:tracePt t="6984" x="4178300" y="4449763"/>
          <p14:tracePt t="6992" x="4191000" y="4449763"/>
          <p14:tracePt t="7008" x="4203700" y="4460875"/>
          <p14:tracePt t="7024" x="4214813" y="4460875"/>
          <p14:tracePt t="7038" x="4227513" y="4460875"/>
          <p14:tracePt t="7047" x="4240213" y="4460875"/>
          <p14:tracePt t="7063" x="4240213" y="4473575"/>
          <p14:tracePt t="7071" x="4252913" y="4473575"/>
          <p14:tracePt t="7087" x="4264025" y="4473575"/>
          <p14:tracePt t="7150" x="4276725" y="4473575"/>
          <p14:tracePt t="7167" x="4276725" y="4486275"/>
          <p14:tracePt t="7190" x="4289425" y="4498975"/>
          <p14:tracePt t="7205" x="4289425" y="4510088"/>
          <p14:tracePt t="7213" x="4302125" y="4510088"/>
          <p14:tracePt t="7220" x="4302125" y="4522788"/>
          <p14:tracePt t="7245" x="4302125" y="4535488"/>
          <p14:tracePt t="7300" x="4302125" y="4548188"/>
          <p14:tracePt t="7332" x="4302125" y="4559300"/>
          <p14:tracePt t="7348" x="4289425" y="4559300"/>
          <p14:tracePt t="7364" x="4289425" y="4572000"/>
          <p14:tracePt t="7372" x="4276725" y="4572000"/>
          <p14:tracePt t="7395" x="4264025" y="4572000"/>
          <p14:tracePt t="7411" x="4264025" y="4584700"/>
          <p14:tracePt t="7466" x="4264025" y="4595813"/>
          <p14:tracePt t="7474" x="4252913" y="4595813"/>
          <p14:tracePt t="7490" x="4252913" y="4608513"/>
          <p14:tracePt t="7505" x="4252913" y="4621213"/>
          <p14:tracePt t="7522" x="4252913" y="4633913"/>
          <p14:tracePt t="7530" x="4240213" y="4633913"/>
          <p14:tracePt t="7537" x="4240213" y="4645025"/>
          <p14:tracePt t="7553" x="4227513" y="4645025"/>
          <p14:tracePt t="7561" x="4214813" y="4657725"/>
          <p14:tracePt t="7569" x="4203700" y="4670425"/>
          <p14:tracePt t="7576" x="4191000" y="4670425"/>
          <p14:tracePt t="7584" x="4167188" y="4683125"/>
          <p14:tracePt t="7592" x="4129088" y="4694238"/>
          <p14:tracePt t="7600" x="4092575" y="4694238"/>
          <p14:tracePt t="7608" x="4056063" y="4706938"/>
          <p14:tracePt t="7616" x="3994150" y="4719638"/>
          <p14:tracePt t="7623" x="3944938" y="4719638"/>
          <p14:tracePt t="7632" x="3895725" y="4732338"/>
          <p14:tracePt t="7639" x="3846513" y="4743450"/>
          <p14:tracePt t="7647" x="3797300" y="4743450"/>
          <p14:tracePt t="7656" x="3773488" y="4743450"/>
          <p14:tracePt t="7663" x="3724275" y="4756150"/>
          <p14:tracePt t="7672" x="3698875" y="4756150"/>
          <p14:tracePt t="7680" x="3662363" y="4756150"/>
          <p14:tracePt t="7687" x="3625850" y="4756150"/>
          <p14:tracePt t="7695" x="3589338" y="4756150"/>
          <p14:tracePt t="7703" x="3576638" y="4756150"/>
          <p14:tracePt t="7710" x="3563938" y="4756150"/>
          <p14:tracePt t="7718" x="3540125" y="4743450"/>
          <p14:tracePt t="7726" x="3527425" y="4732338"/>
          <p14:tracePt t="7734" x="3514725" y="4706938"/>
          <p14:tracePt t="7742" x="3502025" y="4694238"/>
          <p14:tracePt t="7751" x="3502025" y="4683125"/>
          <p14:tracePt t="7759" x="3502025" y="4670425"/>
          <p14:tracePt t="7766" x="3502025" y="4657725"/>
          <p14:tracePt t="7774" x="3502025" y="4633913"/>
          <p14:tracePt t="7785" x="3502025" y="4621213"/>
          <p14:tracePt t="7790" x="3527425" y="4608513"/>
          <p14:tracePt t="7800" x="3551238" y="4595813"/>
          <p14:tracePt t="7806" x="3576638" y="4595813"/>
          <p14:tracePt t="7817" x="3600450" y="4584700"/>
          <p14:tracePt t="7822" x="3638550" y="4584700"/>
          <p14:tracePt t="7832" x="3675063" y="4584700"/>
          <p14:tracePt t="7837" x="3724275" y="4584700"/>
          <p14:tracePt t="7850" x="3760788" y="4584700"/>
          <p14:tracePt t="7853" x="3810000" y="4584700"/>
          <p14:tracePt t="7867" x="3859213" y="4584700"/>
          <p14:tracePt t="7871" x="3908425" y="4584700"/>
          <p14:tracePt t="7883" x="3957638" y="4584700"/>
          <p14:tracePt t="7887" x="4006850" y="4584700"/>
          <p14:tracePt t="7900" x="4056063" y="4584700"/>
          <p14:tracePt t="7904" x="4105275" y="4584700"/>
          <p14:tracePt t="7917" x="4129088" y="4584700"/>
          <p14:tracePt t="7920" x="4154488" y="4595813"/>
          <p14:tracePt t="7925" x="4191000" y="4608513"/>
          <p14:tracePt t="7934" x="4203700" y="4621213"/>
          <p14:tracePt t="7940" x="4214813" y="4633913"/>
          <p14:tracePt t="7950" x="4227513" y="4645025"/>
          <p14:tracePt t="7956" x="4240213" y="4657725"/>
          <p14:tracePt t="7967" x="4252913" y="4657725"/>
          <p14:tracePt t="7972" x="4252913" y="4670425"/>
          <p14:tracePt t="7987" x="4252913" y="4683125"/>
          <p14:tracePt t="8020" x="4252913" y="4694238"/>
          <p14:tracePt t="8043" x="4240213" y="4694238"/>
          <p14:tracePt t="8051" x="4227513" y="4694238"/>
          <p14:tracePt t="8058" x="4203700" y="4694238"/>
          <p14:tracePt t="8067" x="4191000" y="4694238"/>
          <p14:tracePt t="8074" x="4167188" y="4694238"/>
          <p14:tracePt t="8083" x="4154488" y="4694238"/>
          <p14:tracePt t="8090" x="4129088" y="4694238"/>
          <p14:tracePt t="8099" x="4105275" y="4694238"/>
          <p14:tracePt t="8106" x="4092575" y="4694238"/>
          <p14:tracePt t="8115" x="4068763" y="4694238"/>
          <p14:tracePt t="8121" x="4056063" y="4694238"/>
          <p14:tracePt t="8129" x="4030663" y="4694238"/>
          <p14:tracePt t="8137" x="4019550" y="4694238"/>
          <p14:tracePt t="8146" x="4006850" y="4694238"/>
          <p14:tracePt t="8154" x="3994150" y="4694238"/>
          <p14:tracePt t="8161" x="3970338" y="4694238"/>
          <p14:tracePt t="8169" x="3957638" y="4694238"/>
          <p14:tracePt t="8178" x="3944938" y="4694238"/>
          <p14:tracePt t="8185" x="3932238" y="4694238"/>
          <p14:tracePt t="8193" x="3921125" y="4683125"/>
          <p14:tracePt t="8201" x="3908425" y="4683125"/>
          <p14:tracePt t="8208" x="3895725" y="4670425"/>
          <p14:tracePt t="8217" x="3895725" y="4657725"/>
          <p14:tracePt t="8224" x="3883025" y="4657725"/>
          <p14:tracePt t="8235" x="3871913" y="4645025"/>
          <p14:tracePt t="8241" x="3871913" y="4621213"/>
          <p14:tracePt t="8251" x="3859213" y="4608513"/>
          <p14:tracePt t="8256" x="3859213" y="4595813"/>
          <p14:tracePt t="8267" x="3859213" y="4584700"/>
          <p14:tracePt t="8273" x="3859213" y="4572000"/>
          <p14:tracePt t="8283" x="3859213" y="4548188"/>
          <p14:tracePt t="8288" x="3859213" y="4535488"/>
          <p14:tracePt t="8300" x="3859213" y="4522788"/>
          <p14:tracePt t="8303" x="3859213" y="4510088"/>
          <p14:tracePt t="8317" x="3859213" y="4498975"/>
          <p14:tracePt t="8321" x="3859213" y="4486275"/>
          <p14:tracePt t="8334" x="3859213" y="4473575"/>
          <p14:tracePt t="8337" x="3871913" y="4460875"/>
          <p14:tracePt t="8350" x="3883025" y="4460875"/>
          <p14:tracePt t="8354" x="3895725" y="4449763"/>
          <p14:tracePt t="8367" x="3908425" y="4437063"/>
          <p14:tracePt t="8372" x="3932238" y="4437063"/>
          <p14:tracePt t="8384" x="3944938" y="4424363"/>
          <p14:tracePt t="8388" x="3970338" y="4424363"/>
          <p14:tracePt t="8400" x="3994150" y="4424363"/>
          <p14:tracePt t="8402" x="4019550" y="4424363"/>
          <p14:tracePt t="8406" x="4030663" y="4424363"/>
          <p14:tracePt t="8417" x="4056063" y="4424363"/>
          <p14:tracePt t="8423" x="4079875" y="4437063"/>
          <p14:tracePt t="8433" x="4105275" y="4460875"/>
          <p14:tracePt t="8438" x="4105275" y="4473575"/>
          <p14:tracePt t="8449" x="4129088" y="4498975"/>
          <p14:tracePt t="8453" x="4129088" y="4510088"/>
          <p14:tracePt t="8467" x="4141788" y="4535488"/>
          <p14:tracePt t="8471" x="4154488" y="4535488"/>
          <p14:tracePt t="8483" x="4154488" y="4548188"/>
          <p14:tracePt t="8486" x="4167188" y="4559300"/>
          <p14:tracePt t="8503" x="4167188" y="4572000"/>
          <p14:tracePt t="8565" x="4178300" y="4572000"/>
          <p14:tracePt t="8605" x="4191000" y="4572000"/>
          <p14:tracePt t="8636" x="4203700" y="4572000"/>
          <p14:tracePt t="8660" x="4214813" y="4572000"/>
          <p14:tracePt t="9004" x="4191000" y="4572000"/>
          <p14:tracePt t="9012" x="4167188" y="4548188"/>
          <p14:tracePt t="9020" x="4117975" y="4522788"/>
          <p14:tracePt t="9027" x="4056063" y="4486275"/>
          <p14:tracePt t="9036" x="3970338" y="4449763"/>
          <p14:tracePt t="9043" x="3883025" y="4411663"/>
          <p14:tracePt t="9050" x="3786188" y="4375150"/>
          <p14:tracePt t="9058" x="3687763" y="4351338"/>
          <p14:tracePt t="9067" x="3589338" y="4338638"/>
          <p14:tracePt t="9074" x="3465513" y="4338638"/>
          <p14:tracePt t="9083" x="3343275" y="4338638"/>
          <p14:tracePt t="9090" x="3219450" y="4338638"/>
          <p14:tracePt t="9099" x="3084513" y="4338638"/>
          <p14:tracePt t="9107" x="2962275" y="4375150"/>
          <p14:tracePt t="9114" x="2838450" y="4411663"/>
          <p14:tracePt t="9121" x="2728913" y="4449763"/>
          <p14:tracePt t="9129" x="2667000" y="4473575"/>
          <p14:tracePt t="9137" x="2568575" y="4510088"/>
          <p14:tracePt t="9145" x="2470150" y="4548188"/>
          <p14:tracePt t="9153" x="2408238" y="4584700"/>
          <p14:tracePt t="9161" x="2335213" y="4621213"/>
          <p14:tracePt t="9169" x="2286000" y="4657725"/>
          <p14:tracePt t="9177" x="2262188" y="4670425"/>
          <p14:tracePt t="9185" x="2236788" y="4694238"/>
          <p14:tracePt t="9194" x="2200275" y="4719638"/>
          <p14:tracePt t="9202" x="2163763" y="4768850"/>
          <p14:tracePt t="9208" x="2151063" y="4792663"/>
          <p14:tracePt t="9218" x="2138363" y="4830763"/>
          <p14:tracePt t="9225" x="2125663" y="4867275"/>
          <p14:tracePt t="9235" x="2125663" y="4891088"/>
          <p14:tracePt t="9240" x="2125663" y="4940300"/>
          <p14:tracePt t="9251" x="2125663" y="4976813"/>
          <p14:tracePt t="9257" x="2125663" y="5014913"/>
          <p14:tracePt t="9267" x="2125663" y="5026025"/>
          <p14:tracePt t="9273" x="2125663" y="5064125"/>
          <p14:tracePt t="9284" x="2125663" y="5100638"/>
          <p14:tracePt t="9287" x="2125663" y="5124450"/>
          <p14:tracePt t="9300" x="2138363" y="5149850"/>
          <p14:tracePt t="9304" x="2138363" y="5173663"/>
          <p14:tracePt t="9317" x="2151063" y="5186363"/>
          <p14:tracePt t="9321" x="2151063" y="5211763"/>
          <p14:tracePt t="9334" x="2151063" y="5222875"/>
          <p14:tracePt t="9338" x="2163763" y="5235575"/>
          <p14:tracePt t="9351" x="2163763" y="5248275"/>
          <p14:tracePt t="9368" x="2174875" y="5260975"/>
          <p14:tracePt t="9372" x="2174875" y="5272088"/>
          <p14:tracePt t="9387" x="2174875" y="5284788"/>
          <p14:tracePt t="9400" x="2174875" y="5297488"/>
          <p14:tracePt t="9407" x="2174875" y="5310188"/>
          <p14:tracePt t="9417" x="2174875" y="5321300"/>
          <p14:tracePt t="9423" x="2174875" y="5334000"/>
          <p14:tracePt t="9433" x="2174875" y="5346700"/>
          <p14:tracePt t="9447" x="2174875" y="5357813"/>
          <p14:tracePt t="9454" x="2174875" y="5370513"/>
          <p14:tracePt t="9463" x="2174875" y="5383213"/>
          <p14:tracePt t="9469" x="2174875" y="5395913"/>
          <p14:tracePt t="9478" x="2174875" y="5407025"/>
          <p14:tracePt t="9486" x="2163763" y="5432425"/>
          <p14:tracePt t="9493" x="2163763" y="5445125"/>
          <p14:tracePt t="9502" x="2163763" y="5468938"/>
          <p14:tracePt t="9510" x="2163763" y="5481638"/>
          <p14:tracePt t="9518" x="2163763" y="5505450"/>
          <p14:tracePt t="9526" x="2163763" y="5530850"/>
          <p14:tracePt t="9535" x="2163763" y="5543550"/>
          <p14:tracePt t="9541" x="2163763" y="5554663"/>
          <p14:tracePt t="9549" x="2163763" y="5567363"/>
          <p14:tracePt t="9556" x="2163763" y="5580063"/>
          <p14:tracePt t="9572" x="2163763" y="5592763"/>
          <p14:tracePt t="9676" x="2163763" y="5580063"/>
          <p14:tracePt t="9685" x="2174875" y="5567363"/>
          <p14:tracePt t="9691" x="2187575" y="5543550"/>
          <p14:tracePt t="9700" x="2187575" y="5530850"/>
          <p14:tracePt t="9707" x="2200275" y="5518150"/>
          <p14:tracePt t="9714" x="2212975" y="5494338"/>
          <p14:tracePt t="9722" x="2224088" y="5468938"/>
          <p14:tracePt t="9730" x="2236788" y="5445125"/>
          <p14:tracePt t="9738" x="2249488" y="5419725"/>
          <p14:tracePt t="9746" x="2262188" y="5407025"/>
          <p14:tracePt t="9754" x="2286000" y="5370513"/>
          <p14:tracePt t="9762" x="2309813" y="5357813"/>
          <p14:tracePt t="9770" x="2335213" y="5346700"/>
          <p14:tracePt t="9779" x="2371725" y="5334000"/>
          <p14:tracePt t="9786" x="2408238" y="5321300"/>
          <p14:tracePt t="9793" x="2457450" y="5297488"/>
          <p14:tracePt t="9801" x="2506663" y="5297488"/>
          <p14:tracePt t="9810" x="2593975" y="5272088"/>
          <p14:tracePt t="9818" x="2643188" y="5260975"/>
          <p14:tracePt t="9825" x="2765425" y="5248275"/>
          <p14:tracePt t="9834" x="2838450" y="5235575"/>
          <p14:tracePt t="9842" x="2936875" y="5222875"/>
          <p14:tracePt t="9851" x="3024188" y="5222875"/>
          <p14:tracePt t="9857" x="3084513" y="5211763"/>
          <p14:tracePt t="9867" x="3170238" y="5211763"/>
          <p14:tracePt t="9873" x="3257550" y="5211763"/>
          <p14:tracePt t="9883" x="3330575" y="5211763"/>
          <p14:tracePt t="9888" x="3416300" y="5211763"/>
          <p14:tracePt t="9900" x="3478213" y="5211763"/>
          <p14:tracePt t="9904" x="3502025" y="5211763"/>
          <p14:tracePt t="9917" x="3589338" y="5211763"/>
          <p14:tracePt t="9922" x="3613150" y="5222875"/>
          <p14:tracePt t="9933" x="3649663" y="5235575"/>
          <p14:tracePt t="9936" x="3675063" y="5235575"/>
          <p14:tracePt t="9950" x="3687763" y="5248275"/>
          <p14:tracePt t="9955" x="3698875" y="5248275"/>
          <p14:tracePt t="9967" x="3711575" y="5260975"/>
          <p14:tracePt t="9985" x="3724275" y="5260975"/>
          <p14:tracePt t="10253" x="3736975" y="5260975"/>
          <p14:tracePt t="10261" x="3748088" y="5260975"/>
          <p14:tracePt t="10269" x="3760788" y="5260975"/>
          <p14:tracePt t="10276" x="3773488" y="5260975"/>
          <p14:tracePt t="10285" x="3786188" y="5272088"/>
          <p14:tracePt t="10291" x="3810000" y="5272088"/>
          <p14:tracePt t="10300" x="3822700" y="5284788"/>
          <p14:tracePt t="10307" x="3833813" y="5297488"/>
          <p14:tracePt t="10315" x="3846513" y="5297488"/>
          <p14:tracePt t="10323" x="3846513" y="5310188"/>
          <p14:tracePt t="10332" x="3859213" y="5310188"/>
          <p14:tracePt t="10340" x="3859213" y="5334000"/>
          <p14:tracePt t="10348" x="3871913" y="5346700"/>
          <p14:tracePt t="10356" x="3871913" y="5357813"/>
          <p14:tracePt t="10363" x="3871913" y="5370513"/>
          <p14:tracePt t="10371" x="3871913" y="5407025"/>
          <p14:tracePt t="10378" x="3871913" y="5419725"/>
          <p14:tracePt t="10386" x="3871913" y="5456238"/>
          <p14:tracePt t="10395" x="3871913" y="5481638"/>
          <p14:tracePt t="10403" x="3859213" y="5505450"/>
          <p14:tracePt t="10410" x="3846513" y="5518150"/>
          <p14:tracePt t="10418" x="3833813" y="5543550"/>
          <p14:tracePt t="10426" x="3822700" y="5567363"/>
          <p14:tracePt t="10435" x="3810000" y="5580063"/>
          <p14:tracePt t="10442" x="3786188" y="5603875"/>
          <p14:tracePt t="10450" x="3773488" y="5616575"/>
          <p14:tracePt t="10458" x="3760788" y="5629275"/>
          <p14:tracePt t="10466" x="3736975" y="5641975"/>
          <p14:tracePt t="10473" x="3724275" y="5653088"/>
          <p14:tracePt t="10484" x="3711575" y="5665788"/>
          <p14:tracePt t="10490" x="3698875" y="5678488"/>
          <p14:tracePt t="10500" x="3675063" y="5691188"/>
          <p14:tracePt t="10506" x="3662363" y="5691188"/>
          <p14:tracePt t="10517" x="3638550" y="5702300"/>
          <p14:tracePt t="10521" x="3625850" y="5702300"/>
          <p14:tracePt t="10533" x="3589338" y="5715000"/>
          <p14:tracePt t="10537" x="3576638" y="5715000"/>
          <p14:tracePt t="10551" x="3551238" y="5715000"/>
          <p14:tracePt t="10554" x="3514725" y="5715000"/>
          <p14:tracePt t="10567" x="3502025" y="5715000"/>
          <p14:tracePt t="10570" x="3478213" y="5702300"/>
          <p14:tracePt t="10584" x="3441700" y="5678488"/>
          <p14:tracePt t="10588" x="3416300" y="5665788"/>
          <p14:tracePt t="10601" x="3392488" y="5641975"/>
          <p14:tracePt t="10605" x="3367088" y="5616575"/>
          <p14:tracePt t="10616" x="3343275" y="5592763"/>
          <p14:tracePt t="10620" x="3306763" y="5567363"/>
          <p14:tracePt t="10633" x="3281363" y="5543550"/>
          <p14:tracePt t="10635" x="3257550" y="5505450"/>
          <p14:tracePt t="10639" x="3244850" y="5481638"/>
          <p14:tracePt t="10650" x="3232150" y="5468938"/>
          <p14:tracePt t="10656" x="3219450" y="5445125"/>
          <p14:tracePt t="10667" x="3195638" y="5407025"/>
          <p14:tracePt t="10672" x="3195638" y="5383213"/>
          <p14:tracePt t="10683" x="3182938" y="5357813"/>
          <p14:tracePt t="10687" x="3182938" y="5334000"/>
          <p14:tracePt t="10700" x="3182938" y="5310188"/>
          <p14:tracePt t="10703" x="3182938" y="5297488"/>
          <p14:tracePt t="10717" x="3182938" y="5272088"/>
          <p14:tracePt t="10721" x="3182938" y="5260975"/>
          <p14:tracePt t="10735" x="3182938" y="5248275"/>
          <p14:tracePt t="10750" x="3195638" y="5235575"/>
          <p14:tracePt t="10755" x="3208338" y="5222875"/>
          <p14:tracePt t="10767" x="3232150" y="5222875"/>
          <p14:tracePt t="10771" x="3257550" y="5222875"/>
          <p14:tracePt t="10783" x="3281363" y="5211763"/>
          <p14:tracePt t="10784" x="3317875" y="5211763"/>
          <p14:tracePt t="10789" x="3343275" y="5211763"/>
          <p14:tracePt t="10800" x="3392488" y="5211763"/>
          <p14:tracePt t="10806" x="3429000" y="5199063"/>
          <p14:tracePt t="10817" x="3465513" y="5199063"/>
          <p14:tracePt t="10822" x="3478213" y="5199063"/>
          <p14:tracePt t="10833" x="3540125" y="5199063"/>
          <p14:tracePt t="10838" x="3576638" y="5199063"/>
          <p14:tracePt t="10850" x="3600450" y="5199063"/>
          <p14:tracePt t="10853" x="3649663" y="5199063"/>
          <p14:tracePt t="10867" x="3675063" y="5199063"/>
          <p14:tracePt t="10871" x="3698875" y="5199063"/>
          <p14:tracePt t="10884" x="3724275" y="5199063"/>
          <p14:tracePt t="10887" x="3748088" y="5199063"/>
          <p14:tracePt t="10900" x="3773488" y="5199063"/>
          <p14:tracePt t="10904" x="3797300" y="5199063"/>
          <p14:tracePt t="10917" x="3810000" y="5199063"/>
          <p14:tracePt t="10920" x="3822700" y="5211763"/>
          <p14:tracePt t="10925" x="3833813" y="5211763"/>
          <p14:tracePt t="10934" x="3846513" y="5222875"/>
          <p14:tracePt t="10941" x="3846513" y="5235575"/>
          <p14:tracePt t="10951" x="3859213" y="5248275"/>
          <p14:tracePt t="10955" x="3859213" y="5272088"/>
          <p14:tracePt t="10967" x="3859213" y="5284788"/>
          <p14:tracePt t="10971" x="3859213" y="5297488"/>
          <p14:tracePt t="10983" x="3859213" y="5321300"/>
          <p14:tracePt t="10987" x="3846513" y="5334000"/>
          <p14:tracePt t="11000" x="3822700" y="5357813"/>
          <p14:tracePt t="11003" x="3797300" y="5370513"/>
          <p14:tracePt t="11016" x="3773488" y="5383213"/>
          <p14:tracePt t="11019" x="3736975" y="5395913"/>
          <p14:tracePt t="11034" x="3698875" y="5395913"/>
          <p14:tracePt t="11038" x="3649663" y="5407025"/>
          <p14:tracePt t="11051" x="3600450" y="5407025"/>
          <p14:tracePt t="11055" x="3551238" y="5407025"/>
          <p14:tracePt t="11068" x="3490913" y="5407025"/>
          <p14:tracePt t="11071" x="3441700" y="5407025"/>
          <p14:tracePt t="11084" x="3392488" y="5407025"/>
          <p14:tracePt t="11085" x="3355975" y="5395913"/>
          <p14:tracePt t="11091" x="3317875" y="5383213"/>
          <p14:tracePt t="11101" x="3281363" y="5357813"/>
          <p14:tracePt t="11107" x="3257550" y="5334000"/>
          <p14:tracePt t="11117" x="3232150" y="5321300"/>
          <p14:tracePt t="11123" x="3208338" y="5284788"/>
          <p14:tracePt t="11133" x="3195638" y="5248275"/>
          <p14:tracePt t="11137" x="3182938" y="5235575"/>
          <p14:tracePt t="11150" x="3182938" y="5211763"/>
          <p14:tracePt t="11154" x="3182938" y="5162550"/>
          <p14:tracePt t="11168" x="3182938" y="5124450"/>
          <p14:tracePt t="11172" x="3182938" y="5100638"/>
          <p14:tracePt t="11183" x="3208338" y="5075238"/>
          <p14:tracePt t="11186" x="3257550" y="5051425"/>
          <p14:tracePt t="11201" x="3294063" y="5038725"/>
          <p14:tracePt t="11205" x="3355975" y="5026025"/>
          <p14:tracePt t="11218" x="3441700" y="5026025"/>
          <p14:tracePt t="11221" x="3527425" y="5026025"/>
          <p14:tracePt t="11235" x="3600450" y="5026025"/>
          <p14:tracePt t="11236" x="3698875" y="5038725"/>
          <p14:tracePt t="11241" x="3786188" y="5075238"/>
          <p14:tracePt t="11250" x="3822700" y="5100638"/>
          <p14:tracePt t="11257" x="3908425" y="5149850"/>
          <p14:tracePt t="11267" x="3981450" y="5186363"/>
          <p14:tracePt t="11272" x="4043363" y="5235575"/>
          <p14:tracePt t="11284" x="4105275" y="5272088"/>
          <p14:tracePt t="11289" x="4154488" y="5310188"/>
          <p14:tracePt t="11301" x="4167188" y="5334000"/>
          <p14:tracePt t="11305" x="4203700" y="5370513"/>
          <p14:tracePt t="11318" x="4214813" y="5395913"/>
          <p14:tracePt t="11323" x="4240213" y="5445125"/>
          <p14:tracePt t="11334" x="4240213" y="5468938"/>
          <p14:tracePt t="11338" x="4240213" y="5494338"/>
          <p14:tracePt t="11351" x="4214813" y="5518150"/>
          <p14:tracePt t="11356" x="4191000" y="5530850"/>
          <p14:tracePt t="11368" x="4105275" y="5567363"/>
          <p14:tracePt t="11373" x="4068763" y="5580063"/>
          <p14:tracePt t="11384" x="4006850" y="5580063"/>
          <p14:tracePt t="11385" x="3932238" y="5592763"/>
          <p14:tracePt t="11390" x="3859213" y="5592763"/>
          <p14:tracePt t="11401" x="3786188" y="5592763"/>
          <p14:tracePt t="11407" x="3711575" y="5592763"/>
          <p14:tracePt t="11417" x="3649663" y="5592763"/>
          <p14:tracePt t="11423" x="3589338" y="5567363"/>
          <p14:tracePt t="11433" x="3540125" y="5554663"/>
          <p14:tracePt t="11438" x="3490913" y="5530850"/>
          <p14:tracePt t="11451" x="3452813" y="5494338"/>
          <p14:tracePt t="11455" x="3416300" y="5468938"/>
          <p14:tracePt t="11467" x="3392488" y="5432425"/>
          <p14:tracePt t="11472" x="3367088" y="5395913"/>
          <p14:tracePt t="11484" x="3355975" y="5357813"/>
          <p14:tracePt t="11489" x="3343275" y="5321300"/>
          <p14:tracePt t="11501" x="3343275" y="5284788"/>
          <p14:tracePt t="11505" x="3343275" y="5248275"/>
          <p14:tracePt t="11518" x="3343275" y="5211763"/>
          <p14:tracePt t="11521" x="3355975" y="5186363"/>
          <p14:tracePt t="11534" x="3379788" y="5162550"/>
          <p14:tracePt t="11537" x="3392488" y="5137150"/>
          <p14:tracePt t="11551" x="3416300" y="5124450"/>
          <p14:tracePt t="11553" x="3452813" y="5100638"/>
          <p14:tracePt t="11557" x="3478213" y="5100638"/>
          <p14:tracePt t="11567" x="3514725" y="5087938"/>
          <p14:tracePt t="11572" x="3551238" y="5087938"/>
          <p14:tracePt t="11584" x="3563938" y="5075238"/>
          <p14:tracePt t="11590" x="3613150" y="5075238"/>
          <p14:tracePt t="11600" x="3649663" y="5075238"/>
          <p14:tracePt t="11605" x="3675063" y="5064125"/>
          <p14:tracePt t="11617" x="3711575" y="5064125"/>
          <p14:tracePt t="11620" x="3724275" y="5064125"/>
          <p14:tracePt t="11633" x="3748088" y="5064125"/>
          <p14:tracePt t="11636" x="3773488" y="5064125"/>
          <p14:tracePt t="11651" x="3797300" y="5051425"/>
          <p14:tracePt t="11667" x="3810000" y="5051425"/>
          <p14:tracePt t="11669" x="3822700" y="5051425"/>
          <p14:tracePt t="11700" x="3833813" y="5064125"/>
          <p14:tracePt t="11700" x="3833813" y="5075238"/>
          <p14:tracePt t="11706" x="3833813" y="5087938"/>
          <p14:tracePt t="11716" x="3833813" y="5100638"/>
          <p14:tracePt t="11722" x="3833813" y="5113338"/>
          <p14:tracePt t="11734" x="3846513" y="5124450"/>
          <p14:tracePt t="11738" x="3859213" y="5137150"/>
          <p14:tracePt t="11750" x="3871913" y="5162550"/>
          <p14:tracePt t="11756" x="3895725" y="5173663"/>
          <p14:tracePt t="11767" x="3908425" y="5186363"/>
          <p14:tracePt t="11770" x="3944938" y="5211763"/>
          <p14:tracePt t="11784" x="3957638" y="5222875"/>
          <p14:tracePt t="11789" x="3970338" y="5235575"/>
          <p14:tracePt t="11800" x="3994150" y="5248275"/>
          <p14:tracePt t="11805" x="4019550" y="5260975"/>
          <p14:tracePt t="11818" x="4030663" y="5272088"/>
          <p14:tracePt t="11822" x="4056063" y="5272088"/>
          <p14:tracePt t="11834" x="4068763" y="5284788"/>
          <p14:tracePt t="11839" x="4092575" y="5284788"/>
          <p14:tracePt t="11851" x="4105275" y="5284788"/>
          <p14:tracePt t="11854" x="4117975" y="5284788"/>
          <p14:tracePt t="11868" x="4129088" y="5284788"/>
          <p14:tracePt t="11869" x="4141788" y="5284788"/>
          <p14:tracePt t="11874" x="4154488" y="5284788"/>
          <p14:tracePt t="11883" x="4167188" y="5284788"/>
          <p14:tracePt t="11888" x="4178300" y="5272088"/>
          <p14:tracePt t="11901" x="4191000" y="5272088"/>
          <p14:tracePt t="11906" x="4203700" y="5260975"/>
          <p14:tracePt t="11916" x="4214813" y="5260975"/>
          <p14:tracePt t="11920" x="4227513" y="5260975"/>
          <p14:tracePt t="11936" x="4240213" y="5260975"/>
          <p14:tracePt t="11951" x="4252913" y="5260975"/>
          <p14:tracePt t="11968" x="4264025" y="5260975"/>
          <p14:tracePt t="11985" x="4276725" y="5260975"/>
          <p14:tracePt t="11988" x="4289425" y="5260975"/>
          <p14:tracePt t="12004" x="4302125" y="5260975"/>
          <p14:tracePt t="12019" x="4313238" y="5260975"/>
          <p14:tracePt t="12032" x="4325938" y="5260975"/>
          <p14:tracePt t="12047" x="4338638" y="5248275"/>
          <p14:tracePt t="12055" x="4338638" y="5235575"/>
          <p14:tracePt t="12062" x="4351338" y="5211763"/>
          <p14:tracePt t="12071" x="4351338" y="5186363"/>
          <p14:tracePt t="12278" x="4362450" y="5186363"/>
          <p14:tracePt t="12285" x="4387850" y="5186363"/>
          <p14:tracePt t="12291" x="4424363" y="5186363"/>
          <p14:tracePt t="12300" x="4473575" y="5199063"/>
          <p14:tracePt t="12307" x="4522788" y="5211763"/>
          <p14:tracePt t="12316" x="4572000" y="5211763"/>
          <p14:tracePt t="12323" x="4621213" y="5222875"/>
          <p14:tracePt t="12331" x="4670425" y="5235575"/>
          <p14:tracePt t="12339" x="4719638" y="5248275"/>
          <p14:tracePt t="12347" x="4781550" y="5248275"/>
          <p14:tracePt t="12355" x="4792663" y="5248275"/>
          <p14:tracePt t="12363" x="4841875" y="5260975"/>
          <p14:tracePt t="12370" x="4879975" y="5260975"/>
          <p14:tracePt t="12378" x="4903788" y="5260975"/>
          <p14:tracePt t="12386" x="4929188" y="5272088"/>
          <p14:tracePt t="12395" x="4953000" y="5272088"/>
          <p14:tracePt t="12403" x="4976813" y="5272088"/>
          <p14:tracePt t="12411" x="5002213" y="5272088"/>
          <p14:tracePt t="12419" x="5014913" y="5272088"/>
          <p14:tracePt t="12426" x="5026025" y="5272088"/>
          <p14:tracePt t="12435" x="5026025" y="5284788"/>
          <p14:tracePt t="12442" x="5038725" y="5284788"/>
          <p14:tracePt t="12467" x="5051425" y="5284788"/>
          <p14:tracePt t="12498" x="5064125" y="5284788"/>
          <p14:tracePt t="12522" x="5064125" y="5297488"/>
          <p14:tracePt t="12530" x="5075238" y="5297488"/>
          <p14:tracePt t="12553" x="5075238" y="5310188"/>
          <p14:tracePt t="12561" x="5087938" y="5310188"/>
          <p14:tracePt t="12826" x="5064125" y="5321300"/>
          <p14:tracePt t="12835" x="5038725" y="5346700"/>
          <p14:tracePt t="12841" x="5014913" y="5370513"/>
          <p14:tracePt t="12850" x="4976813" y="5407025"/>
          <p14:tracePt t="12857" x="4953000" y="5432425"/>
          <p14:tracePt t="12866" x="4916488" y="5456238"/>
          <p14:tracePt t="12872" x="4854575" y="5505450"/>
          <p14:tracePt t="12880" x="4792663" y="5554663"/>
          <p14:tracePt t="12888" x="4706938" y="5592763"/>
          <p14:tracePt t="12897" x="4633913" y="5641975"/>
          <p14:tracePt t="12904" x="4522788" y="5678488"/>
          <p14:tracePt t="12912" x="4411663" y="5738813"/>
          <p14:tracePt t="12921" x="4289425" y="5788025"/>
          <p14:tracePt t="12929" x="4154488" y="5849938"/>
          <p14:tracePt t="12936" x="4019550" y="5911850"/>
          <p14:tracePt t="12944" x="3883025" y="5973763"/>
          <p14:tracePt t="12952" x="3736975" y="6034088"/>
          <p14:tracePt t="12959" x="3613150" y="6108700"/>
          <p14:tracePt t="12967" x="3490913" y="6169025"/>
          <p14:tracePt t="12975" x="3367088" y="6218238"/>
          <p14:tracePt t="12984" x="3257550" y="6280150"/>
          <p14:tracePt t="12992" x="3146425" y="6316663"/>
          <p14:tracePt t="13001" x="3097213" y="6342063"/>
          <p14:tracePt t="13007" x="3011488" y="6365875"/>
          <p14:tracePt t="13017" x="2925763" y="6378575"/>
          <p14:tracePt t="13024" x="2838450" y="6391275"/>
          <p14:tracePt t="13033" x="2778125" y="6391275"/>
          <p14:tracePt t="13040" x="2716213" y="6391275"/>
          <p14:tracePt t="13051" x="2679700" y="6391275"/>
          <p14:tracePt t="13055" x="2654300" y="6391275"/>
          <p14:tracePt t="13067" x="2605088" y="6365875"/>
          <p14:tracePt t="13071" x="2593975" y="6329363"/>
          <p14:tracePt t="13084" x="2568575" y="6305550"/>
          <p14:tracePt t="13089" x="2568575" y="6280150"/>
          <p14:tracePt t="13101" x="2555875" y="6243638"/>
          <p14:tracePt t="13332" x="2568575" y="6243638"/>
          <p14:tracePt t="13340" x="2581275" y="6243638"/>
          <p14:tracePt t="13348" x="2605088" y="6243638"/>
          <p14:tracePt t="13356" x="2654300" y="6230938"/>
          <p14:tracePt t="13363" x="2703513" y="6218238"/>
          <p14:tracePt t="13371" x="2778125" y="6218238"/>
          <p14:tracePt t="13379" x="2876550" y="6207125"/>
          <p14:tracePt t="13387" x="2974975" y="6207125"/>
          <p14:tracePt t="13394" x="3084513" y="6207125"/>
          <p14:tracePt t="13402" x="3208338" y="6207125"/>
          <p14:tracePt t="13410" x="3317875" y="6207125"/>
          <p14:tracePt t="13418" x="3441700" y="6207125"/>
          <p14:tracePt t="13426" x="3502025" y="6207125"/>
          <p14:tracePt t="13434" x="3600450" y="6207125"/>
          <p14:tracePt t="13442" x="3698875" y="6207125"/>
          <p14:tracePt t="13451" x="3773488" y="6218238"/>
          <p14:tracePt t="13458" x="3846513" y="6230938"/>
          <p14:tracePt t="13465" x="3871913" y="6230938"/>
          <p14:tracePt t="13473" x="3921125" y="6243638"/>
          <p14:tracePt t="13481" x="3957638" y="6256338"/>
          <p14:tracePt t="13489" x="3981450" y="6256338"/>
          <p14:tracePt t="13497" x="4019550" y="6267450"/>
          <p14:tracePt t="13505" x="4030663" y="6267450"/>
          <p14:tracePt t="13514" x="4043363" y="6267450"/>
          <p14:tracePt t="13521" x="4056063" y="6280150"/>
          <p14:tracePt t="13529" x="4068763" y="6280150"/>
          <p14:tracePt t="13545" x="4079875" y="6280150"/>
          <p14:tracePt t="13918" x="4068763" y="6280150"/>
          <p14:tracePt t="13925" x="4043363" y="6267450"/>
          <p14:tracePt t="13932" x="3994150" y="6256338"/>
          <p14:tracePt t="13940" x="3970338" y="6230938"/>
          <p14:tracePt t="13949" x="3883025" y="6194425"/>
          <p14:tracePt t="13956" x="3810000" y="6145213"/>
          <p14:tracePt t="13963" x="3736975" y="6108700"/>
          <p14:tracePt t="13971" x="3698875" y="6072188"/>
          <p14:tracePt t="13979" x="3638550" y="6010275"/>
          <p14:tracePt t="13987" x="3563938" y="5948363"/>
          <p14:tracePt t="13995" x="3502025" y="5886450"/>
          <p14:tracePt t="14003" x="3441700" y="5826125"/>
          <p14:tracePt t="14011" x="3392488" y="5776913"/>
          <p14:tracePt t="14019" x="3343275" y="5738813"/>
          <p14:tracePt t="14027" x="3306763" y="5691188"/>
          <p14:tracePt t="14036" x="3281363" y="5678488"/>
          <p14:tracePt t="14042" x="3244850" y="5653088"/>
          <p14:tracePt t="14051" x="3219450" y="5616575"/>
          <p14:tracePt t="14059" x="3195638" y="5603875"/>
          <p14:tracePt t="14068" x="3170238" y="5580063"/>
          <p14:tracePt t="14074" x="3159125" y="5567363"/>
          <p14:tracePt t="14083" x="3146425" y="5554663"/>
          <p14:tracePt t="14091" x="3133725" y="5543550"/>
          <p14:tracePt t="14312" x="3121025" y="5543550"/>
          <p14:tracePt t="14320" x="3097213" y="5543550"/>
          <p14:tracePt t="14327" x="3084513" y="5543550"/>
          <p14:tracePt t="14335" x="3060700" y="5543550"/>
          <p14:tracePt t="14344" x="3035300" y="5554663"/>
          <p14:tracePt t="14352" x="3011488" y="5554663"/>
          <p14:tracePt t="14359" x="2962275" y="5580063"/>
          <p14:tracePt t="14368" x="2887663" y="5616575"/>
          <p14:tracePt t="14374" x="2827338" y="5653088"/>
          <p14:tracePt t="14382" x="2765425" y="5702300"/>
          <p14:tracePt t="14390" x="2703513" y="5751513"/>
          <p14:tracePt t="14398" x="2630488" y="5826125"/>
          <p14:tracePt t="14406" x="2568575" y="5899150"/>
          <p14:tracePt t="14414" x="2532063" y="5948363"/>
          <p14:tracePt t="14422" x="2470150" y="6022975"/>
          <p14:tracePt t="14430" x="2433638" y="6083300"/>
          <p14:tracePt t="14439" x="2397125" y="6145213"/>
          <p14:tracePt t="14446" x="2384425" y="6169025"/>
          <p14:tracePt t="14454" x="2371725" y="6207125"/>
          <p14:tracePt t="14461" x="2347913" y="6243638"/>
          <p14:tracePt t="14469" x="2347913" y="6267450"/>
          <p14:tracePt t="14478" x="2347913" y="6280150"/>
          <p14:tracePt t="14494" x="2347913" y="6292850"/>
          <p14:tracePt t="14715" x="2335213" y="6280150"/>
          <p14:tracePt t="14723" x="2309813" y="6256338"/>
          <p14:tracePt t="14730" x="2286000" y="6218238"/>
          <p14:tracePt t="14738" x="2262188" y="6181725"/>
          <p14:tracePt t="14746" x="2224088" y="6157913"/>
          <p14:tracePt t="14755" x="2187575" y="6119813"/>
          <p14:tracePt t="14762" x="2163763" y="6083300"/>
          <p14:tracePt t="14771" x="2125663" y="6059488"/>
          <p14:tracePt t="14778" x="2101850" y="6022975"/>
          <p14:tracePt t="14786" x="2076450" y="6010275"/>
          <p14:tracePt t="14793" x="2052638" y="5997575"/>
          <p14:tracePt t="14802" x="2039938" y="5973763"/>
          <p14:tracePt t="14809" x="2016125" y="5961063"/>
          <p14:tracePt t="14818" x="1990725" y="5948363"/>
          <p14:tracePt t="14825" x="1978025" y="5948363"/>
          <p14:tracePt t="14834" x="1978025" y="5935663"/>
          <p14:tracePt t="14841" x="1966913" y="5935663"/>
          <p14:tracePt t="14850" x="1954213" y="5935663"/>
          <p14:tracePt t="14866" x="1941513" y="5924550"/>
          <p14:tracePt t="14968" x="1928813" y="5924550"/>
          <p14:tracePt t="15063" x="1941513" y="5924550"/>
          <p14:tracePt t="15079" x="1954213" y="5924550"/>
          <p14:tracePt t="15087" x="1966913" y="5924550"/>
          <p14:tracePt t="15103" x="1978025" y="5924550"/>
          <p14:tracePt t="15111" x="1990725" y="5935663"/>
          <p14:tracePt t="15118" x="2003425" y="5935663"/>
          <p14:tracePt t="15125" x="2016125" y="5948363"/>
          <p14:tracePt t="15134" x="2027238" y="5948363"/>
          <p14:tracePt t="15141" x="2039938" y="5948363"/>
          <p14:tracePt t="15149" x="2052638" y="5961063"/>
          <p14:tracePt t="15157" x="2065338" y="5961063"/>
          <p14:tracePt t="15165" x="2089150" y="5961063"/>
          <p14:tracePt t="15173" x="2101850" y="5961063"/>
          <p14:tracePt t="15182" x="2125663" y="5961063"/>
          <p14:tracePt t="15189" x="2151063" y="5961063"/>
          <p14:tracePt t="15197" x="2187575" y="5961063"/>
          <p14:tracePt t="15205" x="2212975" y="5961063"/>
          <p14:tracePt t="15213" x="2249488" y="5948363"/>
          <p14:tracePt t="15221" x="2286000" y="5948363"/>
          <p14:tracePt t="15228" x="2347913" y="5948363"/>
          <p14:tracePt t="15236" x="2397125" y="5948363"/>
          <p14:tracePt t="15244" x="2446338" y="5948363"/>
          <p14:tracePt t="15253" x="2506663" y="5948363"/>
          <p14:tracePt t="15260" x="2568575" y="5948363"/>
          <p14:tracePt t="15269" x="2643188" y="5948363"/>
          <p14:tracePt t="15276" x="2703513" y="5948363"/>
          <p14:tracePt t="15285" x="2778125" y="5961063"/>
          <p14:tracePt t="15291" x="2838450" y="5961063"/>
          <p14:tracePt t="15302" x="2900363" y="5961063"/>
          <p14:tracePt t="15308" x="2962275" y="5973763"/>
          <p14:tracePt t="15318" x="3024188" y="5973763"/>
          <p14:tracePt t="15324" x="3071813" y="5973763"/>
          <p14:tracePt t="15334" x="3097213" y="5973763"/>
          <p14:tracePt t="15339" x="3146425" y="5973763"/>
          <p14:tracePt t="15351" x="3182938" y="5973763"/>
          <p14:tracePt t="15355" x="3208338" y="5973763"/>
          <p14:tracePt t="15368" x="3219450" y="5973763"/>
          <p14:tracePt t="15531" x="3208338" y="5973763"/>
          <p14:tracePt t="15537" x="3182938" y="5973763"/>
          <p14:tracePt t="15545" x="3170238" y="5973763"/>
          <p14:tracePt t="15553" x="3133725" y="5973763"/>
          <p14:tracePt t="15561" x="3121025" y="5984875"/>
          <p14:tracePt t="15569" x="3097213" y="5984875"/>
          <p14:tracePt t="15576" x="3071813" y="5984875"/>
          <p14:tracePt t="15585" x="3048000" y="5997575"/>
          <p14:tracePt t="15593" x="3024188" y="5997575"/>
          <p14:tracePt t="15602" x="2974975" y="5997575"/>
          <p14:tracePt t="15609" x="2913063" y="5997575"/>
          <p14:tracePt t="15618" x="2863850" y="5997575"/>
          <p14:tracePt t="15624" x="2827338" y="5997575"/>
          <p14:tracePt t="15634" x="2778125" y="5973763"/>
          <p14:tracePt t="15639" x="2740025" y="5948363"/>
          <p14:tracePt t="15651" x="2703513" y="5924550"/>
          <p14:tracePt t="15656" x="2679700" y="5899150"/>
          <p14:tracePt t="15667" x="2654300" y="5862638"/>
          <p14:tracePt t="15671" x="2643188" y="5826125"/>
          <p14:tracePt t="15684" x="2630488" y="5788025"/>
          <p14:tracePt t="15688" x="2630488" y="5751513"/>
          <p14:tracePt t="15701" x="2630488" y="5727700"/>
          <p14:tracePt t="15705" x="2630488" y="5691188"/>
          <p14:tracePt t="15718" x="2630488" y="5653088"/>
          <p14:tracePt t="15722" x="2643188" y="5616575"/>
          <p14:tracePt t="15735" x="2667000" y="5592763"/>
          <p14:tracePt t="15739" x="2703513" y="5567363"/>
          <p14:tracePt t="15751" x="2740025" y="5543550"/>
          <p14:tracePt t="15756" x="2801938" y="5518150"/>
          <p14:tracePt t="15767" x="2900363" y="5481638"/>
          <p14:tracePt t="15768" x="2986088" y="5456238"/>
          <p14:tracePt t="15774" x="3060700" y="5445125"/>
          <p14:tracePt t="15783" x="3170238" y="5419725"/>
          <p14:tracePt t="15790" x="3281363" y="5407025"/>
          <p14:tracePt t="15801" x="3405188" y="5395913"/>
          <p14:tracePt t="15805" x="3540125" y="5383213"/>
          <p14:tracePt t="15818" x="3675063" y="5357813"/>
          <p14:tracePt t="15822" x="3810000" y="5357813"/>
          <p14:tracePt t="15834" x="3932238" y="5346700"/>
          <p14:tracePt t="15839" x="4068763" y="5334000"/>
          <p14:tracePt t="15851" x="4191000" y="5321300"/>
          <p14:tracePt t="15854" x="4313238" y="5310188"/>
          <p14:tracePt t="15868" x="4424363" y="5297488"/>
          <p14:tracePt t="15872" x="4535488" y="5284788"/>
          <p14:tracePt t="15885" x="4633913" y="5272088"/>
          <p14:tracePt t="15889" x="4683125" y="5272088"/>
          <p14:tracePt t="15901" x="4781550" y="5260975"/>
          <p14:tracePt t="15906" x="4867275" y="5248275"/>
          <p14:tracePt t="15917" x="4953000" y="5248275"/>
          <p14:tracePt t="15918" x="5026025" y="5248275"/>
          <p14:tracePt t="15924" x="5087938" y="5248275"/>
          <p14:tracePt t="15934" x="5149850" y="5248275"/>
          <p14:tracePt t="15941" x="5173663" y="5248275"/>
          <p14:tracePt t="15951" x="5222875" y="5248275"/>
          <p14:tracePt t="15955" x="5248275" y="5248275"/>
          <p14:tracePt t="15968" x="5272088" y="5248275"/>
          <p14:tracePt t="15972" x="5297488" y="5248275"/>
          <p14:tracePt t="15984" x="5310188" y="5248275"/>
          <p14:tracePt t="16001" x="5321300" y="5248275"/>
          <p14:tracePt t="16209" x="5321300" y="5260975"/>
          <p14:tracePt t="16218" x="5321300" y="5284788"/>
          <p14:tracePt t="16225" x="5321300" y="5297488"/>
          <p14:tracePt t="16233" x="5321300" y="5334000"/>
          <p14:tracePt t="16240" x="5297488" y="5357813"/>
          <p14:tracePt t="16248" x="5284788" y="5383213"/>
          <p14:tracePt t="16257" x="5260975" y="5419725"/>
          <p14:tracePt t="16265" x="5222875" y="5445125"/>
          <p14:tracePt t="16272" x="5173663" y="5468938"/>
          <p14:tracePt t="16279" x="5124450" y="5505450"/>
          <p14:tracePt t="16288" x="5064125" y="5530850"/>
          <p14:tracePt t="16296" x="4953000" y="5554663"/>
          <p14:tracePt t="16304" x="4879975" y="5580063"/>
          <p14:tracePt t="16311" x="4830763" y="5580063"/>
          <p14:tracePt t="16319" x="4756150" y="5592763"/>
          <p14:tracePt t="16327" x="4670425" y="5603875"/>
          <p14:tracePt t="16336" x="4608513" y="5616575"/>
          <p14:tracePt t="16343" x="4535488" y="5629275"/>
          <p14:tracePt t="16351" x="4473575" y="5629275"/>
          <p14:tracePt t="16359" x="4411663" y="5641975"/>
          <p14:tracePt t="16368" x="4362450" y="5641975"/>
          <p14:tracePt t="16374" x="4338638" y="5641975"/>
          <p14:tracePt t="16384" x="4302125" y="5641975"/>
          <p14:tracePt t="16391" x="4264025" y="5641975"/>
          <p14:tracePt t="16401" x="4240213" y="5641975"/>
          <p14:tracePt t="16407" x="4214813" y="5641975"/>
          <p14:tracePt t="16417" x="4203700" y="5641975"/>
          <p14:tracePt t="16422" x="4191000" y="5641975"/>
          <p14:tracePt t="16435" x="4191000" y="5629275"/>
          <p14:tracePt t="16661" x="4167188" y="5641975"/>
          <p14:tracePt t="16669" x="4141788" y="5653088"/>
          <p14:tracePt t="16675" x="4105275" y="5665788"/>
          <p14:tracePt t="16684" x="4056063" y="5691188"/>
          <p14:tracePt t="16692" x="3981450" y="5715000"/>
          <p14:tracePt t="16699" x="3895725" y="5751513"/>
          <p14:tracePt t="16706" x="3810000" y="5788025"/>
          <p14:tracePt t="16714" x="3711575" y="5826125"/>
          <p14:tracePt t="16722" x="3613150" y="5849938"/>
          <p14:tracePt t="16730" x="3514725" y="5886450"/>
          <p14:tracePt t="16738" x="3405188" y="5911850"/>
          <p14:tracePt t="16747" x="3355975" y="5935663"/>
          <p14:tracePt t="16754" x="3257550" y="5961063"/>
          <p14:tracePt t="16762" x="3170238" y="5973763"/>
          <p14:tracePt t="16770" x="3084513" y="5997575"/>
          <p14:tracePt t="16778" x="3024188" y="6010275"/>
          <p14:tracePt t="16786" x="2949575" y="6010275"/>
          <p14:tracePt t="16793" x="2887663" y="6010275"/>
          <p14:tracePt t="16802" x="2863850" y="6010275"/>
          <p14:tracePt t="16809" x="2827338" y="6010275"/>
          <p14:tracePt t="16819" x="2789238" y="6010275"/>
          <p14:tracePt t="16825" x="2752725" y="6010275"/>
          <p14:tracePt t="16836" x="2728913" y="6010275"/>
          <p14:tracePt t="16842" x="2716213" y="5997575"/>
          <p14:tracePt t="16853" x="2690813" y="5984875"/>
          <p14:tracePt t="16858" x="2690813" y="5973763"/>
          <p14:tracePt t="16867" x="2679700" y="5961063"/>
          <p14:tracePt t="16881" x="2679700" y="5948363"/>
          <p14:tracePt t="16889" x="2679700" y="5935663"/>
          <p14:tracePt t="17138" x="2654300" y="5961063"/>
          <p14:tracePt t="17146" x="2630488" y="5984875"/>
          <p14:tracePt t="17154" x="2581275" y="6010275"/>
          <p14:tracePt t="17161" x="2544763" y="6034088"/>
          <p14:tracePt t="17170" x="2495550" y="6072188"/>
          <p14:tracePt t="17177" x="2446338" y="6083300"/>
          <p14:tracePt t="17185" x="2397125" y="6096000"/>
          <p14:tracePt t="17193" x="2347913" y="6119813"/>
          <p14:tracePt t="17201" x="2298700" y="6119813"/>
          <p14:tracePt t="17208" x="2286000" y="6119813"/>
          <p14:tracePt t="17216" x="2249488" y="6119813"/>
          <p14:tracePt t="17224" x="2212975" y="6119813"/>
          <p14:tracePt t="17233" x="2187575" y="6119813"/>
          <p14:tracePt t="17241" x="2163763" y="6119813"/>
          <p14:tracePt t="17248" x="2138363" y="6096000"/>
          <p14:tracePt t="17256" x="2125663" y="6072188"/>
          <p14:tracePt t="17265" x="2125663" y="6034088"/>
          <p14:tracePt t="17273" x="2114550" y="5997575"/>
          <p14:tracePt t="17279" x="2114550" y="5948363"/>
          <p14:tracePt t="17287" x="2114550" y="5886450"/>
          <p14:tracePt t="17296" x="2114550" y="5826125"/>
          <p14:tracePt t="17303" x="2138363" y="5715000"/>
          <p14:tracePt t="17312" x="2151063" y="5678488"/>
          <p14:tracePt t="17319" x="2187575" y="5603875"/>
          <p14:tracePt t="17327" x="2224088" y="5530850"/>
          <p14:tracePt t="17336" x="2273300" y="5468938"/>
          <p14:tracePt t="17343" x="2309813" y="5407025"/>
          <p14:tracePt t="17351" x="2359025" y="5357813"/>
          <p14:tracePt t="17360" x="2408238" y="5334000"/>
          <p14:tracePt t="17367" x="2446338" y="5310188"/>
          <p14:tracePt t="17374" x="2482850" y="5297488"/>
          <p14:tracePt t="17385" x="2532063" y="5297488"/>
          <p14:tracePt t="17391" x="2568575" y="5297488"/>
          <p14:tracePt t="17401" x="2605088" y="5297488"/>
          <p14:tracePt t="17407" x="2654300" y="5297488"/>
          <p14:tracePt t="17419" x="2690813" y="5297488"/>
          <p14:tracePt t="17422" x="2728913" y="5297488"/>
          <p14:tracePt t="17434" x="2752725" y="5297488"/>
          <p14:tracePt t="17439" x="2814638" y="5310188"/>
          <p14:tracePt t="17452" x="2838450" y="5310188"/>
          <p14:tracePt t="17456" x="2863850" y="5310188"/>
          <p14:tracePt t="17468" x="2887663" y="5310188"/>
          <p14:tracePt t="17472" x="2900363" y="5321300"/>
          <p14:tracePt t="17485" x="2925763" y="5321300"/>
          <p14:tracePt t="17502" x="2936875" y="5321300"/>
          <p14:tracePt t="17518" x="2949575" y="5321300"/>
          <p14:tracePt t="17549" x="2962275" y="5321300"/>
          <p14:tracePt t="17573" x="2962275" y="5334000"/>
          <p14:tracePt t="17589" x="2974975" y="5346700"/>
          <p14:tracePt t="17597" x="2974975" y="5370513"/>
          <p14:tracePt t="17612" x="2974975" y="5383213"/>
          <p14:tracePt t="17620" x="2986088" y="5395913"/>
          <p14:tracePt t="17627" x="2986088" y="5407025"/>
          <p14:tracePt t="17635" x="2986088" y="5419725"/>
          <p14:tracePt t="17644" x="2998788" y="5432425"/>
          <p14:tracePt t="17660" x="2998788" y="5445125"/>
          <p14:tracePt t="17685" x="2998788" y="5456238"/>
          <p14:tracePt t="17707" x="2998788" y="5468938"/>
          <p14:tracePt t="17723" x="2998788" y="5481638"/>
          <p14:tracePt t="17739" x="2986088" y="5494338"/>
          <p14:tracePt t="17754" x="2974975" y="5505450"/>
          <p14:tracePt t="17771" x="2974975" y="5518150"/>
          <p14:tracePt t="17802" x="2962275" y="5530850"/>
          <p14:tracePt t="17842" x="2962275" y="5543550"/>
          <p14:tracePt t="17889" x="2962275" y="5554663"/>
          <p14:tracePt t="17897" x="2949575" y="5554663"/>
          <p14:tracePt t="17913" x="2936875" y="5554663"/>
          <p14:tracePt t="17922" x="2925763" y="5567363"/>
          <p14:tracePt t="17928" x="2913063" y="5567363"/>
          <p14:tracePt t="17936" x="2900363" y="5567363"/>
          <p14:tracePt t="17943" x="2876550" y="5580063"/>
          <p14:tracePt t="17951" x="2851150" y="5580063"/>
          <p14:tracePt t="17960" x="2838450" y="5580063"/>
          <p14:tracePt t="17968" x="2801938" y="5580063"/>
          <p14:tracePt t="17976" x="2789238" y="5580063"/>
          <p14:tracePt t="17984" x="2740025" y="5580063"/>
          <p14:tracePt t="17992" x="2716213" y="5580063"/>
          <p14:tracePt t="18000" x="2679700" y="5580063"/>
          <p14:tracePt t="18007" x="2643188" y="5567363"/>
          <p14:tracePt t="18015" x="2605088" y="5554663"/>
          <p14:tracePt t="18023" x="2555875" y="5543550"/>
          <p14:tracePt t="18030" x="2519363" y="5518150"/>
          <p14:tracePt t="18038" x="2506663" y="5505450"/>
          <p14:tracePt t="18046" x="2482850" y="5481638"/>
          <p14:tracePt t="18055" x="2446338" y="5456238"/>
          <p14:tracePt t="18062" x="2433638" y="5419725"/>
          <p14:tracePt t="18070" x="2433638" y="5395913"/>
          <p14:tracePt t="18078" x="2433638" y="5357813"/>
          <p14:tracePt t="18086" x="2433638" y="5321300"/>
          <p14:tracePt t="18094" x="2446338" y="5297488"/>
          <p14:tracePt t="18103" x="2470150" y="5260975"/>
          <p14:tracePt t="18109" x="2519363" y="5235575"/>
          <p14:tracePt t="18119" x="2593975" y="5186363"/>
          <p14:tracePt t="18126" x="2654300" y="5173663"/>
          <p14:tracePt t="18136" x="2728913" y="5162550"/>
          <p14:tracePt t="18141" x="2814638" y="5162550"/>
          <p14:tracePt t="18151" x="2913063" y="5162550"/>
          <p14:tracePt t="18158" x="3011488" y="5162550"/>
          <p14:tracePt t="18168" x="3109913" y="5162550"/>
          <p14:tracePt t="18174" x="3219450" y="5162550"/>
          <p14:tracePt t="18185" x="3317875" y="5186363"/>
          <p14:tracePt t="18189" x="3367088" y="5211763"/>
          <p14:tracePt t="18201" x="3465513" y="5235575"/>
          <p14:tracePt t="18205" x="3540125" y="5272088"/>
          <p14:tracePt t="18218" x="3600450" y="5297488"/>
          <p14:tracePt t="18222" x="3638550" y="5310188"/>
          <p14:tracePt t="18234" x="3675063" y="5334000"/>
          <p14:tracePt t="18237" x="3711575" y="5346700"/>
          <p14:tracePt t="18252" x="3736975" y="5346700"/>
          <p14:tracePt t="18256" x="3748088" y="5357813"/>
          <p14:tracePt t="18268" x="3760788" y="5357813"/>
          <p14:tracePt t="18285" x="3748088" y="5346700"/>
          <p14:tracePt t="18482" x="3760788" y="5346700"/>
          <p14:tracePt t="18490" x="3773488" y="5346700"/>
          <p14:tracePt t="18497" x="3810000" y="5346700"/>
          <p14:tracePt t="18506" x="3859213" y="5346700"/>
          <p14:tracePt t="18513" x="3932238" y="5346700"/>
          <p14:tracePt t="18521" x="4030663" y="5346700"/>
          <p14:tracePt t="18528" x="4141788" y="5346700"/>
          <p14:tracePt t="18537" x="4264025" y="5346700"/>
          <p14:tracePt t="18544" x="4400550" y="5346700"/>
          <p14:tracePt t="18553" x="4548188" y="5346700"/>
          <p14:tracePt t="18560" x="4683125" y="5346700"/>
          <p14:tracePt t="18570" x="4743450" y="5346700"/>
          <p14:tracePt t="18577" x="4854575" y="5346700"/>
          <p14:tracePt t="18586" x="4953000" y="5346700"/>
          <p14:tracePt t="18593" x="5026025" y="5346700"/>
          <p14:tracePt t="18603" x="5100638" y="5357813"/>
          <p14:tracePt t="18607" x="5124450" y="5357813"/>
          <p14:tracePt t="18618" x="5173663" y="5370513"/>
          <p14:tracePt t="18623" x="5211763" y="5370513"/>
          <p14:tracePt t="18635" x="5235575" y="5383213"/>
          <p14:tracePt t="18640" x="5260975" y="5383213"/>
          <p14:tracePt t="18651" x="5284788" y="5383213"/>
          <p14:tracePt t="18655" x="5297488" y="5383213"/>
          <p14:tracePt t="18668" x="5310188" y="5383213"/>
          <p14:tracePt t="18672" x="5321300" y="5383213"/>
          <p14:tracePt t="18695" x="5334000" y="5383213"/>
          <p14:tracePt t="18711" x="5334000" y="5395913"/>
          <p14:tracePt t="18901" x="5321300" y="5395913"/>
          <p14:tracePt t="18918" x="5310188" y="5395913"/>
          <p14:tracePt t="18925" x="5297488" y="5395913"/>
          <p14:tracePt t="18933" x="5260975" y="5395913"/>
          <p14:tracePt t="18939" x="5235575" y="5395913"/>
          <p14:tracePt t="18948" x="5211763" y="5395913"/>
          <p14:tracePt t="18955" x="5173663" y="5395913"/>
          <p14:tracePt t="18963" x="5124450" y="5395913"/>
          <p14:tracePt t="18971" x="5087938" y="5395913"/>
          <p14:tracePt t="18979" x="5038725" y="5395913"/>
          <p14:tracePt t="18987" x="4976813" y="5395913"/>
          <p14:tracePt t="18995" x="4916488" y="5395913"/>
          <p14:tracePt t="19004" x="4867275" y="5395913"/>
          <p14:tracePt t="19012" x="4805363" y="5383213"/>
          <p14:tracePt t="19018" x="4756150" y="5383213"/>
          <p14:tracePt t="19027" x="4706938" y="5370513"/>
          <p14:tracePt t="19036" x="4670425" y="5346700"/>
          <p14:tracePt t="19042" x="4633913" y="5334000"/>
          <p14:tracePt t="19053" x="4608513" y="5321300"/>
          <p14:tracePt t="19058" x="4559300" y="5297488"/>
          <p14:tracePt t="19069" x="4548188" y="5297488"/>
          <p14:tracePt t="19075" x="4522788" y="5272088"/>
          <p14:tracePt t="19085" x="4498975" y="5260975"/>
          <p14:tracePt t="19091" x="4486275" y="5248275"/>
          <p14:tracePt t="19101" x="4460875" y="5235575"/>
          <p14:tracePt t="19107" x="4460875" y="5222875"/>
          <p14:tracePt t="19118" x="4449763" y="5211763"/>
          <p14:tracePt t="19130" x="4449763" y="5186363"/>
          <p14:tracePt t="19146" x="4449763" y="5173663"/>
          <p14:tracePt t="19154" x="4473575" y="5162550"/>
          <p14:tracePt t="19161" x="4498975" y="5137150"/>
          <p14:tracePt t="19169" x="4535488" y="5124450"/>
          <p14:tracePt t="19177" x="4572000" y="5113338"/>
          <p14:tracePt t="19185" x="4621213" y="5100638"/>
          <p14:tracePt t="19192" x="4683125" y="5087938"/>
          <p14:tracePt t="19201" x="4743450" y="5075238"/>
          <p14:tracePt t="19208" x="4854575" y="5075238"/>
          <p14:tracePt t="19216" x="4929188" y="5075238"/>
          <p14:tracePt t="19224" x="5014913" y="5075238"/>
          <p14:tracePt t="19232" x="5064125" y="5075238"/>
          <p14:tracePt t="19240" x="5137150" y="5075238"/>
          <p14:tracePt t="19248" x="5211763" y="5075238"/>
          <p14:tracePt t="19257" x="5272088" y="5087938"/>
          <p14:tracePt t="19264" x="5346700" y="5113338"/>
          <p14:tracePt t="19271" x="5395913" y="5124450"/>
          <p14:tracePt t="19279" x="5419725" y="5137150"/>
          <p14:tracePt t="19287" x="5456238" y="5149850"/>
          <p14:tracePt t="19296" x="5481638" y="5173663"/>
          <p14:tracePt t="19303" x="5505450" y="5186363"/>
          <p14:tracePt t="19311" x="5530850" y="5199063"/>
          <p14:tracePt t="19320" x="5543550" y="5222875"/>
          <p14:tracePt t="19328" x="5543550" y="5235575"/>
          <p14:tracePt t="19336" x="5543550" y="5248275"/>
          <p14:tracePt t="19343" x="5543550" y="5272088"/>
          <p14:tracePt t="19351" x="5543550" y="5284788"/>
          <p14:tracePt t="19359" x="5518150" y="5297488"/>
          <p14:tracePt t="19368" x="5494338" y="5310188"/>
          <p14:tracePt t="19375" x="5456238" y="5321300"/>
          <p14:tracePt t="19385" x="5419725" y="5321300"/>
          <p14:tracePt t="19391" x="5383213" y="5321300"/>
          <p14:tracePt t="19401" x="5346700" y="5321300"/>
          <p14:tracePt t="19406" x="5310188" y="5321300"/>
          <p14:tracePt t="19418" x="5272088" y="5310188"/>
          <p14:tracePt t="19422" x="5235575" y="5284788"/>
          <p14:tracePt t="19435" x="5211763" y="5260975"/>
          <p14:tracePt t="19439" x="5173663" y="5222875"/>
          <p14:tracePt t="19452" x="5162550" y="5199063"/>
          <p14:tracePt t="19457" x="5149850" y="5173663"/>
          <p14:tracePt t="19468" x="5137150" y="5149850"/>
          <p14:tracePt t="19473" x="5124450" y="5124450"/>
          <p14:tracePt t="19486" x="5124450" y="5113338"/>
          <p14:tracePt t="19489" x="5124450" y="5100638"/>
          <p14:tracePt t="19505" x="5124450" y="5087938"/>
          <p14:tracePt t="19519" x="5149850" y="5087938"/>
          <p14:tracePt t="19524" x="5162550" y="5087938"/>
          <p14:tracePt t="19534" x="5173663" y="5087938"/>
          <p14:tracePt t="19541" x="5211763" y="5087938"/>
          <p14:tracePt t="19552" x="5235575" y="5113338"/>
          <p14:tracePt t="19556" x="5260975" y="5124450"/>
          <p14:tracePt t="19568" x="5284788" y="5149850"/>
          <p14:tracePt t="19573" x="5310188" y="5173663"/>
          <p14:tracePt t="19585" x="5321300" y="5186363"/>
          <p14:tracePt t="19590" x="5346700" y="5211763"/>
          <p14:tracePt t="19601" x="5357813" y="5235575"/>
          <p14:tracePt t="19605" x="5370513" y="5248275"/>
          <p14:tracePt t="19619" x="5370513" y="5260975"/>
          <p14:tracePt t="19622" x="5370513" y="5272088"/>
          <p14:tracePt t="19635" x="5383213" y="5284788"/>
          <p14:tracePt t="19640" x="5383213" y="5297488"/>
          <p14:tracePt t="19668" x="5370513" y="5297488"/>
          <p14:tracePt t="19672" x="5357813" y="5297488"/>
          <p14:tracePt t="19684" x="5346700" y="5297488"/>
          <p14:tracePt t="19685" x="5321300" y="5284788"/>
          <p14:tracePt t="19691" x="5297488" y="5272088"/>
          <p14:tracePt t="19702" x="5284788" y="5248275"/>
          <p14:tracePt t="19707" x="5272088" y="5248275"/>
          <p14:tracePt t="19718" x="5248275" y="5222875"/>
          <p14:tracePt t="19722" x="5235575" y="5199063"/>
          <p14:tracePt t="19734" x="5222875" y="5186363"/>
          <p14:tracePt t="19739" x="5211763" y="5173663"/>
          <p14:tracePt t="19752" x="5211763" y="5162550"/>
          <p14:tracePt t="19755" x="5211763" y="5149850"/>
          <p14:tracePt t="19768" x="5211763" y="5137150"/>
          <p14:tracePt t="19772" x="5211763" y="5124450"/>
          <p14:tracePt t="19788" x="5211763" y="5113338"/>
          <p14:tracePt t="19805" x="5222875" y="5113338"/>
          <p14:tracePt t="19819" x="5235575" y="5113338"/>
          <p14:tracePt t="19822" x="5260975" y="5113338"/>
          <p14:tracePt t="19836" x="5272088" y="5113338"/>
          <p14:tracePt t="19837" x="5297488" y="5113338"/>
          <p14:tracePt t="19842" x="5310188" y="5113338"/>
          <p14:tracePt t="19851" x="5334000" y="5113338"/>
          <p14:tracePt t="19856" x="5346700" y="5124450"/>
          <p14:tracePt t="19868" x="5357813" y="5149850"/>
          <p14:tracePt t="19873" x="5370513" y="5162550"/>
          <p14:tracePt t="19884" x="5383213" y="5186363"/>
          <p14:tracePt t="19888" x="5395913" y="5199063"/>
          <p14:tracePt t="19902" x="5395913" y="5222875"/>
          <p14:tracePt t="19905" x="5407025" y="5235575"/>
          <p14:tracePt t="19918" x="5407025" y="5260975"/>
          <p14:tracePt t="19922" x="5407025" y="5272088"/>
          <p14:tracePt t="19935" x="5407025" y="5284788"/>
          <p14:tracePt t="19939" x="5407025" y="5297488"/>
          <p14:tracePt t="19952" x="5407025" y="5310188"/>
          <p14:tracePt t="19969" x="5395913" y="5310188"/>
          <p14:tracePt t="19972" x="5395913" y="5321300"/>
          <p14:tracePt t="19985" x="5383213" y="5321300"/>
          <p14:tracePt t="20000" x="5370513" y="5321300"/>
          <p14:tracePt t="20031" x="5357813" y="5321300"/>
          <p14:tracePt t="20071" x="5357813" y="5310188"/>
          <p14:tracePt t="21269" x="5334000" y="5310188"/>
          <p14:tracePt t="21276" x="5297488" y="5310188"/>
          <p14:tracePt t="21283" x="5222875" y="5310188"/>
          <p14:tracePt t="21291" x="5162550" y="5310188"/>
          <p14:tracePt t="21300" x="5064125" y="5310188"/>
          <p14:tracePt t="21307" x="4976813" y="5310188"/>
          <p14:tracePt t="21316" x="4867275" y="5310188"/>
          <p14:tracePt t="21324" x="4756150" y="5321300"/>
          <p14:tracePt t="21331" x="4633913" y="5321300"/>
          <p14:tracePt t="21339" x="4498975" y="5334000"/>
          <p14:tracePt t="21346" x="4375150" y="5357813"/>
          <p14:tracePt t="21355" x="4252913" y="5370513"/>
          <p14:tracePt t="21363" x="4129088" y="5395913"/>
          <p14:tracePt t="21370" x="4030663" y="5419725"/>
          <p14:tracePt t="21378" x="3970338" y="5445125"/>
          <p14:tracePt t="21386" x="3883025" y="5468938"/>
          <p14:tracePt t="21394" x="3797300" y="5494338"/>
          <p14:tracePt t="21403" x="3736975" y="5505450"/>
          <p14:tracePt t="21410" x="3711575" y="5518150"/>
          <p14:tracePt t="21419" x="3662363" y="5530850"/>
          <p14:tracePt t="21426" x="3625850" y="5543550"/>
          <p14:tracePt t="21435" x="3613150" y="5554663"/>
          <p14:tracePt t="21441" x="3600450" y="5567363"/>
          <p14:tracePt t="21451" x="3589338" y="5567363"/>
          <p14:tracePt t="21711" x="3613150" y="5567363"/>
          <p14:tracePt t="21720" x="3638550" y="5567363"/>
          <p14:tracePt t="21727" x="3675063" y="5592763"/>
          <p14:tracePt t="21735" x="3711575" y="5603875"/>
          <p14:tracePt t="21743" x="3748088" y="5616575"/>
          <p14:tracePt t="21751" x="3786188" y="5641975"/>
          <p14:tracePt t="21758" x="3822700" y="5653088"/>
          <p14:tracePt t="21767" x="3846513" y="5665788"/>
          <p14:tracePt t="21773" x="3871913" y="5678488"/>
          <p14:tracePt t="21781" x="3895725" y="5691188"/>
          <p14:tracePt t="21789" x="3921125" y="5702300"/>
          <p14:tracePt t="21797" x="3932238" y="5715000"/>
          <p14:tracePt t="21805" x="3944938" y="5715000"/>
          <p14:tracePt t="21814" x="3957638" y="5727700"/>
          <p14:tracePt t="21830" x="3970338" y="5727700"/>
          <p14:tracePt t="21837" x="3970338" y="5738813"/>
          <p14:tracePt t="21878" x="3957638" y="5738813"/>
          <p14:tracePt t="21886" x="3944938" y="5738813"/>
          <p14:tracePt t="21893" x="3932238" y="5738813"/>
          <p14:tracePt t="21901" x="3921125" y="5738813"/>
          <p14:tracePt t="21908" x="3908425" y="5738813"/>
          <p14:tracePt t="21916" x="3895725" y="5738813"/>
          <p14:tracePt t="21924" x="3883025" y="5738813"/>
          <p14:tracePt t="21931" x="3871913" y="5738813"/>
          <p14:tracePt t="21939" x="3859213" y="5738813"/>
          <p14:tracePt t="21947" x="3846513" y="5738813"/>
          <p14:tracePt t="21955" x="3833813" y="5738813"/>
          <p14:tracePt t="21972" x="3822700" y="5738813"/>
          <p14:tracePt t="21988" x="3810000" y="5738813"/>
          <p14:tracePt t="22091" x="3822700" y="5738813"/>
          <p14:tracePt t="22105" x="3833813" y="5738813"/>
          <p14:tracePt t="22114" x="3846513" y="5738813"/>
          <p14:tracePt t="22121" x="3871913" y="5738813"/>
          <p14:tracePt t="22130" x="3883025" y="5738813"/>
          <p14:tracePt t="22137" x="3908425" y="5738813"/>
          <p14:tracePt t="22146" x="3921125" y="5738813"/>
          <p14:tracePt t="22153" x="3944938" y="5738813"/>
          <p14:tracePt t="22161" x="3970338" y="5738813"/>
          <p14:tracePt t="22170" x="3981450" y="5738813"/>
          <p14:tracePt t="22177" x="4006850" y="5738813"/>
          <p14:tracePt t="22185" x="4043363" y="5738813"/>
          <p14:tracePt t="22192" x="4068763" y="5751513"/>
          <p14:tracePt t="22200" x="4105275" y="5751513"/>
          <p14:tracePt t="22208" x="4117975" y="5751513"/>
          <p14:tracePt t="22217" x="4154488" y="5751513"/>
          <p14:tracePt t="22224" x="4167188" y="5751513"/>
          <p14:tracePt t="22232" x="4214813" y="5751513"/>
          <p14:tracePt t="22240" x="4240213" y="5751513"/>
          <p14:tracePt t="22248" x="4264025" y="5751513"/>
          <p14:tracePt t="22256" x="4302125" y="5751513"/>
          <p14:tracePt t="22265" x="4325938" y="5751513"/>
          <p14:tracePt t="22271" x="4351338" y="5751513"/>
          <p14:tracePt t="22279" x="4375150" y="5751513"/>
          <p14:tracePt t="22288" x="4387850" y="5751513"/>
          <p14:tracePt t="22295" x="4411663" y="5751513"/>
          <p14:tracePt t="22312" x="4424363" y="5751513"/>
          <p14:tracePt t="22351" x="4424363" y="5738813"/>
          <p14:tracePt t="22359" x="4411663" y="5738813"/>
          <p14:tracePt t="22367" x="4387850" y="5727700"/>
          <p14:tracePt t="22375" x="4351338" y="5727700"/>
          <p14:tracePt t="22383" x="4313238" y="5715000"/>
          <p14:tracePt t="22391" x="4276725" y="5715000"/>
          <p14:tracePt t="22398" x="4214813" y="5715000"/>
          <p14:tracePt t="22407" x="4154488" y="5715000"/>
          <p14:tracePt t="22415" x="4079875" y="5715000"/>
          <p14:tracePt t="22422" x="3994150" y="570230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F133AF6-0A11-492C-9DBC-AC2769AA4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Run() - </a:t>
            </a:r>
            <a:r>
              <a:rPr lang="zh-TW" altLang="en-US" sz="4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策略的撰寫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DDB75976-DF33-4E3F-B525-1433EEF0D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29267"/>
            <a:ext cx="8028201" cy="5271949"/>
          </a:xfrm>
        </p:spPr>
        <p:txBody>
          <a:bodyPr>
            <a:normAutofit/>
          </a:bodyPr>
          <a:lstStyle/>
          <a:p>
            <a:r>
              <a:rPr kumimoji="1" lang="zh-TW" altLang="en-US" sz="24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撰寫自己的</a:t>
            </a:r>
            <a:r>
              <a:rPr kumimoji="1" lang="zh-TW" altLang="en-US" sz="2400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策略</a:t>
            </a:r>
            <a:r>
              <a:rPr kumimoji="1" lang="zh-TW" altLang="en-US" sz="24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＋</a:t>
            </a:r>
            <a:r>
              <a:rPr kumimoji="1" lang="zh-TW" altLang="en-US" sz="2400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解說</a:t>
            </a:r>
            <a:r>
              <a:rPr kumimoji="1" lang="zh-TW" altLang="en-US" sz="24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是本次作業的必要項目</a:t>
            </a:r>
            <a:endParaRPr kumimoji="1" lang="en-US" altLang="zh-TW" sz="24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2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請自己想一個策略寫入並利用投影片測試、截圖、說明你的策略的設計原理跟成效。（目標是</a:t>
            </a:r>
            <a:r>
              <a:rPr kumimoji="1" lang="zh-TW" altLang="en-US" sz="2200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賺錢</a:t>
            </a:r>
            <a:r>
              <a:rPr kumimoji="1" lang="zh-TW" altLang="en-US" sz="22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、</a:t>
            </a:r>
            <a:r>
              <a:rPr kumimoji="1" lang="zh-TW" altLang="en-US" sz="2200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永續經營</a:t>
            </a:r>
            <a:r>
              <a:rPr kumimoji="1" lang="zh-TW" altLang="en-US" sz="22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）</a:t>
            </a:r>
            <a:endParaRPr kumimoji="1" lang="en-US" altLang="zh-TW" sz="22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endParaRPr lang="en-US" altLang="zh-TW" sz="24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64DCDA3-72CC-BA44-9C64-3B1F8A7E2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285" y="2581705"/>
            <a:ext cx="5523978" cy="401951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A9C3507-786B-1445-AED9-C8689204BEB3}"/>
              </a:ext>
            </a:extLst>
          </p:cNvPr>
          <p:cNvSpPr/>
          <p:nvPr/>
        </p:nvSpPr>
        <p:spPr>
          <a:xfrm>
            <a:off x="6217932" y="2605880"/>
            <a:ext cx="6463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範例</a:t>
            </a:r>
            <a:br>
              <a:rPr kumimoji="1" lang="en-US" altLang="zh-TW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C846388-A8D7-9640-83C4-B1C58F3F1DB0}"/>
              </a:ext>
            </a:extLst>
          </p:cNvPr>
          <p:cNvSpPr/>
          <p:nvPr/>
        </p:nvSpPr>
        <p:spPr>
          <a:xfrm>
            <a:off x="4585268" y="6457216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（範例請勿全盤抄襲）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4D8C167-87F9-5744-AFBC-AFDAFE8FA606}"/>
              </a:ext>
            </a:extLst>
          </p:cNvPr>
          <p:cNvSpPr/>
          <p:nvPr/>
        </p:nvSpPr>
        <p:spPr>
          <a:xfrm>
            <a:off x="5023850" y="483561"/>
            <a:ext cx="41088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解說投影片跟程式一樣重要</a:t>
            </a:r>
            <a:br>
              <a:rPr kumimoji="1" lang="en-US" altLang="zh-TW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請設計成大概兩分鐘內可以講完的內容</a:t>
            </a:r>
            <a:endParaRPr lang="zh-TW" altLang="en-US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50370281-886E-7045-9170-D74E701574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31BD7A-E05F-AD4C-AD46-18EA1A3E9581}"/>
              </a:ext>
            </a:extLst>
          </p:cNvPr>
          <p:cNvSpPr/>
          <p:nvPr/>
        </p:nvSpPr>
        <p:spPr>
          <a:xfrm>
            <a:off x="1651327" y="5829300"/>
            <a:ext cx="2031325" cy="754834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F006CAE-6F88-BF40-B2E9-7D05CAB60C01}"/>
              </a:ext>
            </a:extLst>
          </p:cNvPr>
          <p:cNvSpPr/>
          <p:nvPr/>
        </p:nvSpPr>
        <p:spPr>
          <a:xfrm>
            <a:off x="3649114" y="5792780"/>
            <a:ext cx="27494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（</a:t>
            </a:r>
            <a:r>
              <a:rPr kumimoji="1" lang="en-US" altLang="zh-TW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RUN</a:t>
            </a:r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裡面</a:t>
            </a:r>
            <a:r>
              <a:rPr kumimoji="1" lang="zh-TW" altLang="en-US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每回合補水</a:t>
            </a:r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，</a:t>
            </a:r>
            <a:br>
              <a:rPr kumimoji="1" lang="en-US" altLang="zh-TW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並回傳總所得）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69435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135"/>
    </mc:Choice>
    <mc:Fallback xmlns="">
      <p:transition spd="slow" advTm="47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233" x="3994150" y="5678488"/>
          <p14:tracePt t="8241" x="3981450" y="5641975"/>
          <p14:tracePt t="8248" x="3944938" y="5603875"/>
          <p14:tracePt t="8256" x="3921125" y="5554663"/>
          <p14:tracePt t="8264" x="3895725" y="5518150"/>
          <p14:tracePt t="8272" x="3871913" y="5468938"/>
          <p14:tracePt t="8279" x="3859213" y="5419725"/>
          <p14:tracePt t="8287" x="3833813" y="5346700"/>
          <p14:tracePt t="8295" x="3822700" y="5284788"/>
          <p14:tracePt t="8303" x="3773488" y="5162550"/>
          <p14:tracePt t="8311" x="3736975" y="5014913"/>
          <p14:tracePt t="8319" x="3687763" y="4854575"/>
          <p14:tracePt t="8327" x="3649663" y="4694238"/>
          <p14:tracePt t="8335" x="3576638" y="4387850"/>
          <p14:tracePt t="8343" x="3527425" y="4178300"/>
          <p14:tracePt t="8351" x="3478213" y="3957638"/>
          <p14:tracePt t="8359" x="3429000" y="3711575"/>
          <p14:tracePt t="8367" x="3367088" y="3452813"/>
          <p14:tracePt t="8375" x="3317875" y="3170238"/>
          <p14:tracePt t="8382" x="3281363" y="2863850"/>
          <p14:tracePt t="8390" x="3232150" y="2581275"/>
          <p14:tracePt t="8398" x="3219450" y="2457450"/>
          <p14:tracePt t="8406" x="3182938" y="2236788"/>
          <p14:tracePt t="8414" x="3170238" y="2138363"/>
          <p14:tracePt t="8422" x="3159125" y="1978025"/>
          <p14:tracePt t="8430" x="3146425" y="1855788"/>
          <p14:tracePt t="8438" x="3146425" y="1770063"/>
          <p14:tracePt t="8446" x="3146425" y="1733550"/>
          <p14:tracePt t="8455" x="3146425" y="1684338"/>
          <p14:tracePt t="8461" x="3146425" y="1635125"/>
          <p14:tracePt t="8471" x="3146425" y="1609725"/>
          <p14:tracePt t="8477" x="3159125" y="1585913"/>
          <p14:tracePt t="8487" x="3170238" y="1573213"/>
          <p14:tracePt t="8739" x="3170238" y="1560513"/>
          <p14:tracePt t="8747" x="3170238" y="1547813"/>
          <p14:tracePt t="8755" x="3170238" y="1536700"/>
          <p14:tracePt t="8762" x="3182938" y="1524000"/>
          <p14:tracePt t="8771" x="3195638" y="1524000"/>
          <p14:tracePt t="8778" x="3208338" y="1511300"/>
          <p14:tracePt t="8786" x="3232150" y="1500188"/>
          <p14:tracePt t="8794" x="3244850" y="1500188"/>
          <p14:tracePt t="8801" x="3268663" y="1500188"/>
          <p14:tracePt t="8809" x="3294063" y="1500188"/>
          <p14:tracePt t="8817" x="3306763" y="1500188"/>
          <p14:tracePt t="8825" x="3330575" y="1500188"/>
          <p14:tracePt t="8833" x="3355975" y="1511300"/>
          <p14:tracePt t="8841" x="3379788" y="1524000"/>
          <p14:tracePt t="8849" x="3416300" y="1536700"/>
          <p14:tracePt t="8857" x="3416300" y="1547813"/>
          <p14:tracePt t="8865" x="3441700" y="1560513"/>
          <p14:tracePt t="8873" x="3478213" y="1585913"/>
          <p14:tracePt t="8881" x="3490913" y="1597025"/>
          <p14:tracePt t="8889" x="3514725" y="1635125"/>
          <p14:tracePt t="8896" x="3514725" y="1658938"/>
          <p14:tracePt t="8904" x="3527425" y="1671638"/>
          <p14:tracePt t="8912" x="3527425" y="1708150"/>
          <p14:tracePt t="8922" x="3527425" y="1733550"/>
          <p14:tracePt t="8928" x="3527425" y="1770063"/>
          <p14:tracePt t="8937" x="3527425" y="1782763"/>
          <p14:tracePt t="8944" x="3527425" y="1819275"/>
          <p14:tracePt t="8954" x="3502025" y="1831975"/>
          <p14:tracePt t="8961" x="3478213" y="1855788"/>
          <p14:tracePt t="8970" x="3452813" y="1881188"/>
          <p14:tracePt t="8975" x="3429000" y="1892300"/>
          <p14:tracePt t="8987" x="3392488" y="1905000"/>
          <p14:tracePt t="8991" x="3355975" y="1917700"/>
          <p14:tracePt t="9005" x="3306763" y="1928813"/>
          <p14:tracePt t="9010" x="3268663" y="1928813"/>
          <p14:tracePt t="9021" x="3208338" y="1928813"/>
          <p14:tracePt t="9025" x="3159125" y="1928813"/>
          <p14:tracePt t="9039" x="3121025" y="1928813"/>
          <p14:tracePt t="9042" x="3071813" y="1905000"/>
          <p14:tracePt t="9054" x="3035300" y="1868488"/>
          <p14:tracePt t="9059" x="2962275" y="1793875"/>
          <p14:tracePt t="9072" x="2949575" y="1757363"/>
          <p14:tracePt t="9073" x="2887663" y="1658938"/>
          <p14:tracePt t="9078" x="2851150" y="1585913"/>
          <p14:tracePt t="9087" x="2838450" y="1536700"/>
          <p14:tracePt t="9094" x="2801938" y="1462088"/>
          <p14:tracePt t="9104" x="2778125" y="1389063"/>
          <p14:tracePt t="9110" x="2778125" y="1363663"/>
          <p14:tracePt t="9121" x="2765425" y="1303338"/>
          <p14:tracePt t="9126" x="2740025" y="1265238"/>
          <p14:tracePt t="9137" x="2740025" y="1241425"/>
          <p14:tracePt t="9142" x="2740025" y="1216025"/>
          <p14:tracePt t="9154" x="2740025" y="1192213"/>
          <p14:tracePt t="9157" x="2740025" y="1179513"/>
          <p14:tracePt t="9175" x="2778125" y="1179513"/>
          <p14:tracePt t="9188" x="2801938" y="1179513"/>
          <p14:tracePt t="9191" x="2851150" y="1179513"/>
          <p14:tracePt t="9205" x="2900363" y="1179513"/>
          <p14:tracePt t="9209" x="2962275" y="1179513"/>
          <p14:tracePt t="9222" x="3011488" y="1204913"/>
          <p14:tracePt t="9226" x="3071813" y="1228725"/>
          <p14:tracePt t="9238" x="3133725" y="1265238"/>
          <p14:tracePt t="9239" x="3195638" y="1303338"/>
          <p14:tracePt t="9244" x="3257550" y="1352550"/>
          <p14:tracePt t="9254" x="3306763" y="1389063"/>
          <p14:tracePt t="9260" x="3355975" y="1438275"/>
          <p14:tracePt t="9272" x="3379788" y="1450975"/>
          <p14:tracePt t="9276" x="3405188" y="1487488"/>
          <p14:tracePt t="9287" x="3429000" y="1511300"/>
          <p14:tracePt t="9292" x="3441700" y="1524000"/>
          <p14:tracePt t="9305" x="3452813" y="1547813"/>
          <p14:tracePt t="9309" x="3452813" y="1573213"/>
          <p14:tracePt t="9321" x="3452813" y="1585913"/>
          <p14:tracePt t="9326" x="3452813" y="1597025"/>
          <p14:tracePt t="9339" x="3441700" y="1597025"/>
          <p14:tracePt t="9343" x="3416300" y="1597025"/>
          <p14:tracePt t="9355" x="3392488" y="1609725"/>
          <p14:tracePt t="9360" x="3379788" y="1609725"/>
          <p14:tracePt t="9371" x="3355975" y="1609725"/>
          <p14:tracePt t="9372" x="3343275" y="1609725"/>
          <p14:tracePt t="9379" x="3330575" y="1597025"/>
          <p14:tracePt t="9727" x="3330575" y="1609725"/>
          <p14:tracePt t="9735" x="3330575" y="1622425"/>
          <p14:tracePt t="9742" x="3343275" y="1635125"/>
          <p14:tracePt t="9758" x="3343275" y="1646238"/>
          <p14:tracePt t="9766" x="3355975" y="1658938"/>
          <p14:tracePt t="9774" x="3355975" y="1671638"/>
          <p14:tracePt t="9790" x="3355975" y="1684338"/>
          <p14:tracePt t="9798" x="3367088" y="1684338"/>
          <p14:tracePt t="9829" x="3367088" y="1695450"/>
          <p14:tracePt t="9886" x="3379788" y="1695450"/>
          <p14:tracePt t="9917" x="3392488" y="1684338"/>
          <p14:tracePt t="9926" x="3405188" y="1671638"/>
          <p14:tracePt t="9932" x="3405188" y="1658938"/>
          <p14:tracePt t="9940" x="3429000" y="1635125"/>
          <p14:tracePt t="9948" x="3441700" y="1622425"/>
          <p14:tracePt t="9956" x="3452813" y="1609725"/>
          <p14:tracePt t="9964" x="3478213" y="1585913"/>
          <p14:tracePt t="9972" x="3502025" y="1560513"/>
          <p14:tracePt t="9980" x="3514725" y="1547813"/>
          <p14:tracePt t="9988" x="3551238" y="1524000"/>
          <p14:tracePt t="9995" x="3576638" y="1500188"/>
          <p14:tracePt t="10003" x="3600450" y="1487488"/>
          <p14:tracePt t="10011" x="3625850" y="1474788"/>
          <p14:tracePt t="10019" x="3649663" y="1462088"/>
          <p14:tracePt t="10027" x="3675063" y="1450975"/>
          <p14:tracePt t="10035" x="3698875" y="1438275"/>
          <p14:tracePt t="10043" x="3724275" y="1438275"/>
          <p14:tracePt t="10051" x="3748088" y="1438275"/>
          <p14:tracePt t="10059" x="3786188" y="1438275"/>
          <p14:tracePt t="10067" x="3810000" y="1438275"/>
          <p14:tracePt t="10075" x="3833813" y="1438275"/>
          <p14:tracePt t="10082" x="3846513" y="1438275"/>
          <p14:tracePt t="10090" x="3871913" y="1462088"/>
          <p14:tracePt t="10098" x="3883025" y="1474788"/>
          <p14:tracePt t="10106" x="3908425" y="1487488"/>
          <p14:tracePt t="10114" x="3921125" y="1500188"/>
          <p14:tracePt t="10122" x="3921125" y="1511300"/>
          <p14:tracePt t="10130" x="3932238" y="1524000"/>
          <p14:tracePt t="10138" x="3932238" y="1536700"/>
          <p14:tracePt t="10146" x="3944938" y="1536700"/>
          <p14:tracePt t="10423" x="3944938" y="1547813"/>
          <p14:tracePt t="10431" x="3944938" y="1560513"/>
          <p14:tracePt t="10439" x="3957638" y="1573213"/>
          <p14:tracePt t="10446" x="3957638" y="1585913"/>
          <p14:tracePt t="10463" x="3957638" y="1597025"/>
          <p14:tracePt t="10479" x="3957638" y="1609725"/>
          <p14:tracePt t="10487" x="3932238" y="1609725"/>
          <p14:tracePt t="10494" x="3921125" y="1622425"/>
          <p14:tracePt t="10501" x="3908425" y="1622425"/>
          <p14:tracePt t="10509" x="3883025" y="1635125"/>
          <p14:tracePt t="10517" x="3871913" y="1635125"/>
          <p14:tracePt t="10525" x="3846513" y="1635125"/>
          <p14:tracePt t="10533" x="3822700" y="1635125"/>
          <p14:tracePt t="10541" x="3810000" y="1635125"/>
          <p14:tracePt t="10549" x="3786188" y="1635125"/>
          <p14:tracePt t="10557" x="3760788" y="1622425"/>
          <p14:tracePt t="10565" x="3748088" y="1609725"/>
          <p14:tracePt t="10573" x="3736975" y="1573213"/>
          <p14:tracePt t="10581" x="3724275" y="1547813"/>
          <p14:tracePt t="10588" x="3711575" y="1536700"/>
          <p14:tracePt t="10596" x="3698875" y="1487488"/>
          <p14:tracePt t="10606" x="3698875" y="1462088"/>
          <p14:tracePt t="10612" x="3698875" y="1438275"/>
          <p14:tracePt t="10622" x="3698875" y="1389063"/>
          <p14:tracePt t="10628" x="3698875" y="1363663"/>
          <p14:tracePt t="10638" x="3698875" y="1339850"/>
          <p14:tracePt t="10644" x="3724275" y="1314450"/>
          <p14:tracePt t="10654" x="3748088" y="1290638"/>
          <p14:tracePt t="10660" x="3773488" y="1265238"/>
          <p14:tracePt t="10672" x="3797300" y="1241425"/>
          <p14:tracePt t="10675" x="3822700" y="1228725"/>
          <p14:tracePt t="10688" x="3859213" y="1216025"/>
          <p14:tracePt t="10691" x="3883025" y="1204913"/>
          <p14:tracePt t="10704" x="3921125" y="1204913"/>
          <p14:tracePt t="10707" x="3957638" y="1204913"/>
          <p14:tracePt t="10722" x="3994150" y="1204913"/>
          <p14:tracePt t="10725" x="4030663" y="1204913"/>
          <p14:tracePt t="10738" x="4079875" y="1204913"/>
          <p14:tracePt t="10741" x="4117975" y="1204913"/>
          <p14:tracePt t="10755" x="4154488" y="1228725"/>
          <p14:tracePt t="10759" x="4191000" y="1254125"/>
          <p14:tracePt t="10772" x="4227513" y="1277938"/>
          <p14:tracePt t="10774" x="4264025" y="1303338"/>
          <p14:tracePt t="10778" x="4276725" y="1314450"/>
          <p14:tracePt t="10787" x="4325938" y="1352550"/>
          <p14:tracePt t="10794" x="4338638" y="1376363"/>
          <p14:tracePt t="10805" x="4375150" y="1412875"/>
          <p14:tracePt t="10811" x="4387850" y="1438275"/>
          <p14:tracePt t="10821" x="4400550" y="1474788"/>
          <p14:tracePt t="10826" x="4400550" y="1487488"/>
          <p14:tracePt t="10838" x="4411663" y="1536700"/>
          <p14:tracePt t="10841" x="4411663" y="1560513"/>
          <p14:tracePt t="10855" x="4411663" y="1573213"/>
          <p14:tracePt t="10859" x="4411663" y="1597025"/>
          <p14:tracePt t="10872" x="4400550" y="1622425"/>
          <p14:tracePt t="10877" x="4387850" y="1635125"/>
          <p14:tracePt t="10889" x="4375150" y="1646238"/>
          <p14:tracePt t="10893" x="4362450" y="1658938"/>
          <p14:tracePt t="10906" x="4338638" y="1658938"/>
          <p14:tracePt t="10909" x="4325938" y="1671638"/>
          <p14:tracePt t="10921" x="4313238" y="1671638"/>
          <p14:tracePt t="10923" x="4302125" y="1671638"/>
          <p14:tracePt t="10928" x="4276725" y="1671638"/>
          <p14:tracePt t="10938" x="4276725" y="1658938"/>
          <p14:tracePt t="24710" x="4276725" y="1622425"/>
          <p14:tracePt t="24718" x="4276725" y="1560513"/>
          <p14:tracePt t="24726" x="4276725" y="1487488"/>
          <p14:tracePt t="24734" x="4276725" y="1376363"/>
          <p14:tracePt t="24742" x="4289425" y="1277938"/>
          <p14:tracePt t="24750" x="4289425" y="1216025"/>
          <p14:tracePt t="24758" x="4289425" y="1130300"/>
          <p14:tracePt t="24766" x="4289425" y="1093788"/>
          <p14:tracePt t="24774" x="4289425" y="995363"/>
          <p14:tracePt t="24782" x="4276725" y="946150"/>
          <p14:tracePt t="24790" x="4252913" y="933450"/>
          <p14:tracePt t="24798" x="4191000" y="909638"/>
          <p14:tracePt t="24805" x="4117975" y="909638"/>
          <p14:tracePt t="24813" x="4030663" y="922338"/>
          <p14:tracePt t="24821" x="3859213" y="982663"/>
          <p14:tracePt t="24829" x="3773488" y="1020763"/>
          <p14:tracePt t="24837" x="3625850" y="1093788"/>
          <p14:tracePt t="24845" x="3478213" y="1192213"/>
          <p14:tracePt t="24853" x="3343275" y="1277938"/>
          <p14:tracePt t="24861" x="3208338" y="1376363"/>
          <p14:tracePt t="24869" x="3084513" y="1462088"/>
          <p14:tracePt t="24877" x="3048000" y="1511300"/>
          <p14:tracePt t="24884" x="2974975" y="1573213"/>
          <p14:tracePt t="24892" x="2949575" y="1609725"/>
          <p14:tracePt t="24900" x="2900363" y="1671638"/>
          <p14:tracePt t="24908" x="2876550" y="1708150"/>
          <p14:tracePt t="24916" x="2863850" y="1733550"/>
          <p14:tracePt t="24924" x="2851150" y="1757363"/>
          <p14:tracePt t="24932" x="2851150" y="1793875"/>
          <p14:tracePt t="24941" x="2851150" y="1819275"/>
          <p14:tracePt t="24948" x="2863850" y="1843088"/>
          <p14:tracePt t="24958" x="2900363" y="1868488"/>
          <p14:tracePt t="24964" x="2949575" y="1917700"/>
          <p14:tracePt t="24973" x="2998788" y="1966913"/>
          <p14:tracePt t="24979" x="3060700" y="2027238"/>
          <p14:tracePt t="24989" x="3133725" y="2114550"/>
          <p14:tracePt t="24995" x="3208338" y="2200275"/>
          <p14:tracePt t="25007" x="3281363" y="2298700"/>
          <p14:tracePt t="25011" x="3367088" y="2397125"/>
          <p14:tracePt t="25023" x="3429000" y="2506663"/>
          <p14:tracePt t="25028" x="3502025" y="2593975"/>
          <p14:tracePt t="25040" x="3527425" y="2643188"/>
          <p14:tracePt t="25044" x="3576638" y="2740025"/>
          <p14:tracePt t="25057" x="3613150" y="2814638"/>
          <p14:tracePt t="25061" x="3638550" y="2876550"/>
          <p14:tracePt t="25073" x="3649663" y="2900363"/>
          <p14:tracePt t="25077" x="3662363" y="2949575"/>
          <p14:tracePt t="25091" x="3662363" y="2974975"/>
          <p14:tracePt t="25095" x="3662363" y="2998788"/>
          <p14:tracePt t="25107" x="3662363" y="3011488"/>
          <p14:tracePt t="25111" x="3662363" y="3024188"/>
          <p14:tracePt t="25125" x="3649663" y="3024188"/>
          <p14:tracePt t="25320" x="3662363" y="3048000"/>
          <p14:tracePt t="25328" x="3687763" y="3071813"/>
          <p14:tracePt t="25335" x="3724275" y="3121025"/>
          <p14:tracePt t="25343" x="3786188" y="3195638"/>
          <p14:tracePt t="25351" x="3932238" y="3343275"/>
          <p14:tracePt t="25359" x="4043363" y="3452813"/>
          <p14:tracePt t="25367" x="4191000" y="3563938"/>
          <p14:tracePt t="25375" x="4276725" y="3638550"/>
          <p14:tracePt t="25383" x="4522788" y="3822700"/>
          <p14:tracePt t="25391" x="4608513" y="3871913"/>
          <p14:tracePt t="25398" x="4768850" y="3970338"/>
          <p14:tracePt t="25407" x="4903788" y="4068763"/>
          <p14:tracePt t="25414" x="5038725" y="4167188"/>
          <p14:tracePt t="25424" x="5137150" y="4252913"/>
          <p14:tracePt t="25430" x="5235575" y="4338638"/>
          <p14:tracePt t="25441" x="5310188" y="4437063"/>
          <p14:tracePt t="25446" x="5357813" y="4535488"/>
          <p14:tracePt t="25456" x="5395913" y="4645025"/>
          <p14:tracePt t="25462" x="5407025" y="4756150"/>
          <p14:tracePt t="25473" x="5407025" y="4854575"/>
          <p14:tracePt t="25478" x="5395913" y="4953000"/>
          <p14:tracePt t="25490" x="5346700" y="5064125"/>
          <p14:tracePt t="25493" x="5260975" y="5162550"/>
          <p14:tracePt t="25507" x="5162550" y="5248275"/>
          <p14:tracePt t="25512" x="5038725" y="5321300"/>
          <p14:tracePt t="25524" x="4916488" y="5395913"/>
          <p14:tracePt t="25527" x="4768850" y="5445125"/>
          <p14:tracePt t="25541" x="4645025" y="5468938"/>
          <p14:tracePt t="25546" x="4498975" y="5494338"/>
          <p14:tracePt t="25557" x="4362450" y="5494338"/>
          <p14:tracePt t="25561" x="4227513" y="5494338"/>
          <p14:tracePt t="25575" x="3981450" y="5407025"/>
          <p14:tracePt t="25579" x="3846513" y="5321300"/>
          <p14:tracePt t="25589" x="3687763" y="5199063"/>
          <p14:tracePt t="25590" x="3551238" y="5051425"/>
          <p14:tracePt t="25596" x="3416300" y="4879975"/>
          <p14:tracePt t="25606" x="3294063" y="4683125"/>
          <p14:tracePt t="25612" x="3244850" y="4559300"/>
          <p14:tracePt t="25624" x="3159125" y="4351338"/>
          <p14:tracePt t="25629" x="3097213" y="4154488"/>
          <p14:tracePt t="25640" x="3060700" y="3957638"/>
          <p14:tracePt t="25644" x="3035300" y="3773488"/>
          <p14:tracePt t="25658" x="3035300" y="3600450"/>
          <p14:tracePt t="25661" x="3035300" y="3441700"/>
          <p14:tracePt t="25674" x="3048000" y="3294063"/>
          <p14:tracePt t="25679" x="3084513" y="3170238"/>
          <p14:tracePt t="25691" x="3146425" y="3071813"/>
          <p14:tracePt t="25695" x="3219450" y="2974975"/>
          <p14:tracePt t="25706" x="3306763" y="2900363"/>
          <p14:tracePt t="25709" x="3392488" y="2851150"/>
          <p14:tracePt t="25724" x="3502025" y="2801938"/>
          <p14:tracePt t="25728" x="3613150" y="2778125"/>
          <p14:tracePt t="25740" x="3736975" y="2778125"/>
          <p14:tracePt t="25740" x="3871913" y="2778125"/>
          <p14:tracePt t="25746" x="4019550" y="2778125"/>
          <p14:tracePt t="25757" x="4276725" y="2838450"/>
          <p14:tracePt t="25763" x="4449763" y="2900363"/>
          <p14:tracePt t="25774" x="4621213" y="2998788"/>
          <p14:tracePt t="25779" x="4719638" y="3060700"/>
          <p14:tracePt t="25790" x="5002213" y="3244850"/>
          <p14:tracePt t="25794" x="5087938" y="3317875"/>
          <p14:tracePt t="25807" x="5235575" y="3452813"/>
          <p14:tracePt t="25812" x="5383213" y="3600450"/>
          <p14:tracePt t="25824" x="5518150" y="3736975"/>
          <p14:tracePt t="25829" x="5629275" y="3871913"/>
          <p14:tracePt t="25841" x="5715000" y="3981450"/>
          <p14:tracePt t="25846" x="5788025" y="4105275"/>
          <p14:tracePt t="25858" x="5837238" y="4227513"/>
          <p14:tracePt t="25862" x="5862638" y="4351338"/>
          <p14:tracePt t="25874" x="5886450" y="4473575"/>
          <p14:tracePt t="25877" x="5886450" y="4621213"/>
          <p14:tracePt t="25891" x="5886450" y="4768850"/>
          <p14:tracePt t="25893" x="5813425" y="5014913"/>
          <p14:tracePt t="25898" x="5727700" y="5186363"/>
          <p14:tracePt t="25907" x="5678488" y="5260975"/>
          <p14:tracePt t="25913" x="5554663" y="5407025"/>
          <p14:tracePt t="25924" x="5432425" y="5543550"/>
          <p14:tracePt t="25928" x="5186363" y="5727700"/>
          <p14:tracePt t="25940" x="5026025" y="5813425"/>
          <p14:tracePt t="25945" x="4841875" y="5875338"/>
          <p14:tracePt t="25956" x="4645025" y="5911850"/>
          <p14:tracePt t="25960" x="4449763" y="5948363"/>
          <p14:tracePt t="25974" x="4338638" y="5948363"/>
          <p14:tracePt t="25977" x="4141788" y="5948363"/>
          <p14:tracePt t="25991" x="3957638" y="5948363"/>
          <p14:tracePt t="25995" x="3797300" y="5948363"/>
          <p14:tracePt t="26008" x="3649663" y="5924550"/>
          <p14:tracePt t="26012" x="3514725" y="5886450"/>
          <p14:tracePt t="26024" x="3405188" y="5837238"/>
          <p14:tracePt t="26028" x="3306763" y="5788025"/>
          <p14:tracePt t="26041" x="3208338" y="5715000"/>
          <p14:tracePt t="26043" x="3133725" y="5641975"/>
          <p14:tracePt t="26047" x="3071813" y="5554663"/>
          <p14:tracePt t="26056" x="3011488" y="5468938"/>
          <p14:tracePt t="26063" x="2974975" y="5370513"/>
          <p14:tracePt t="26073" x="2949575" y="5284788"/>
          <p14:tracePt t="26079" x="2925763" y="5162550"/>
          <p14:tracePt t="26091" x="2913063" y="5038725"/>
          <p14:tracePt t="26096" x="2913063" y="4916488"/>
          <p14:tracePt t="26107" x="2913063" y="4781550"/>
          <p14:tracePt t="26110" x="2925763" y="4670425"/>
          <p14:tracePt t="26124" x="2974975" y="4559300"/>
          <p14:tracePt t="26129" x="2998788" y="4498975"/>
          <p14:tracePt t="26140" x="3060700" y="4411663"/>
          <p14:tracePt t="26143" x="3159125" y="4302125"/>
          <p14:tracePt t="26157" x="3232150" y="4252913"/>
          <p14:tracePt t="26162" x="3330575" y="4214813"/>
          <p14:tracePt t="26174" x="3429000" y="4191000"/>
          <p14:tracePt t="26179" x="3551238" y="4191000"/>
          <p14:tracePt t="26191" x="3786188" y="4191000"/>
          <p14:tracePt t="26193" x="3957638" y="4191000"/>
          <p14:tracePt t="26197" x="4141788" y="4227513"/>
          <p14:tracePt t="26207" x="4227513" y="4252913"/>
          <p14:tracePt t="26213" x="4411663" y="4313238"/>
          <p14:tracePt t="26224" x="4608513" y="4375150"/>
          <p14:tracePt t="26229" x="4768850" y="4449763"/>
          <p14:tracePt t="26240" x="4916488" y="4522788"/>
          <p14:tracePt t="26245" x="4976813" y="4559300"/>
          <p14:tracePt t="26256" x="5075238" y="4633913"/>
          <p14:tracePt t="26261" x="5162550" y="4706938"/>
          <p14:tracePt t="27546" x="5064125" y="4670425"/>
          <p14:tracePt t="27553" x="4989513" y="4633913"/>
          <p14:tracePt t="27561" x="4929188" y="4595813"/>
          <p14:tracePt t="27569" x="4867275" y="4572000"/>
          <p14:tracePt t="27577" x="4818063" y="4559300"/>
          <p14:tracePt t="27585" x="4781550" y="4559300"/>
          <p14:tracePt t="27593" x="4743450" y="4548188"/>
          <p14:tracePt t="27601" x="4706938" y="4535488"/>
          <p14:tracePt t="27609" x="4670425" y="4535488"/>
          <p14:tracePt t="27617" x="4645025" y="4522788"/>
          <p14:tracePt t="27625" x="4572000" y="4522788"/>
          <p14:tracePt t="27632" x="4522788" y="4510088"/>
          <p14:tracePt t="27641" x="4449763" y="4510088"/>
          <p14:tracePt t="27648" x="4387850" y="4510088"/>
          <p14:tracePt t="27658" x="4325938" y="4498975"/>
          <p14:tracePt t="27664" x="4264025" y="4486275"/>
          <p14:tracePt t="27675" x="4167188" y="4460875"/>
          <p14:tracePt t="27680" x="4092575" y="4424363"/>
          <p14:tracePt t="27691" x="4019550" y="4387850"/>
          <p14:tracePt t="27697" x="3957638" y="4325938"/>
          <p14:tracePt t="27706" x="3883025" y="4252913"/>
          <p14:tracePt t="27712" x="3822700" y="4154488"/>
          <p14:tracePt t="27724" x="3760788" y="4056063"/>
          <p14:tracePt t="27728" x="3711575" y="3944938"/>
          <p14:tracePt t="27741" x="3675063" y="3822700"/>
          <p14:tracePt t="27745" x="3675063" y="3760788"/>
          <p14:tracePt t="27757" x="3662363" y="3649663"/>
          <p14:tracePt t="27762" x="3662363" y="3551238"/>
          <p14:tracePt t="27773" x="3662363" y="3478213"/>
          <p14:tracePt t="27776" x="3687763" y="3367088"/>
          <p14:tracePt t="27792" x="3748088" y="3317875"/>
          <p14:tracePt t="27796" x="3810000" y="3281363"/>
          <p14:tracePt t="27807" x="3908425" y="3257550"/>
          <p14:tracePt t="27809" x="4006850" y="3244850"/>
          <p14:tracePt t="27814" x="4129088" y="3244850"/>
          <p14:tracePt t="27823" x="4276725" y="3244850"/>
          <p14:tracePt t="27830" x="4424363" y="3244850"/>
          <p14:tracePt t="27841" x="4572000" y="3281363"/>
          <p14:tracePt t="27846" x="4732338" y="3317875"/>
          <p14:tracePt t="27857" x="4903788" y="3379788"/>
          <p14:tracePt t="27862" x="5199063" y="3490913"/>
          <p14:tracePt t="27873" x="5284788" y="3527425"/>
          <p14:tracePt t="27878" x="5468938" y="3613150"/>
          <p14:tracePt t="27890" x="5641975" y="3711575"/>
          <p14:tracePt t="27895" x="5813425" y="3822700"/>
          <p14:tracePt t="27908" x="5961063" y="3932238"/>
          <p14:tracePt t="27913" x="6083300" y="4043363"/>
          <p14:tracePt t="27925" x="6194425" y="4154488"/>
          <p14:tracePt t="27929" x="6230938" y="4203700"/>
          <p14:tracePt t="27941" x="6305550" y="4289425"/>
          <p14:tracePt t="27945" x="6342063" y="4375150"/>
          <p14:tracePt t="27958" x="6365875" y="4449763"/>
          <p14:tracePt t="27963" x="6378575" y="4572000"/>
          <p14:tracePt t="27973" x="6378575" y="4645025"/>
          <p14:tracePt t="27974" x="6342063" y="4732338"/>
          <p14:tracePt t="27980" x="6230938" y="4879975"/>
          <p14:tracePt t="27991" x="6169025" y="4953000"/>
          <p14:tracePt t="27997" x="5973763" y="5137150"/>
          <p14:tracePt t="28007" x="5826125" y="5272088"/>
          <p14:tracePt t="28012" x="5641975" y="5395913"/>
          <p14:tracePt t="28024" x="5468938" y="5518150"/>
          <p14:tracePt t="28029" x="5272088" y="5629275"/>
          <p14:tracePt t="28041" x="5051425" y="5727700"/>
          <p14:tracePt t="28046" x="4830763" y="5813425"/>
          <p14:tracePt t="28058" x="4595813" y="5886450"/>
          <p14:tracePt t="28062" x="4362450" y="5935663"/>
          <p14:tracePt t="28074" x="4252913" y="5948363"/>
          <p14:tracePt t="28079" x="4030663" y="5948363"/>
          <p14:tracePt t="28091" x="3833813" y="5948363"/>
          <p14:tracePt t="28095" x="3649663" y="5911850"/>
          <p14:tracePt t="28108" x="3490913" y="5837238"/>
          <p14:tracePt t="28113" x="3330575" y="5738813"/>
          <p14:tracePt t="28124" x="3109913" y="5543550"/>
          <p14:tracePt t="28125" x="2986088" y="5357813"/>
          <p14:tracePt t="28131" x="2887663" y="5186363"/>
          <p14:tracePt t="28142" x="2801938" y="4965700"/>
          <p14:tracePt t="28147" x="2728913" y="4743450"/>
          <p14:tracePt t="28157" x="2716213" y="4633913"/>
          <p14:tracePt t="28162" x="2679700" y="4437063"/>
          <p14:tracePt t="28173" x="2679700" y="4362450"/>
          <p14:tracePt t="28178" x="2667000" y="4214813"/>
          <p14:tracePt t="28190" x="2667000" y="4079875"/>
          <p14:tracePt t="28194" x="2667000" y="3981450"/>
          <p14:tracePt t="28208" x="2667000" y="3895725"/>
          <p14:tracePt t="28211" x="2690813" y="3822700"/>
          <p14:tracePt t="28225" x="2728913" y="3760788"/>
          <p14:tracePt t="28229" x="2752725" y="3711575"/>
          <p14:tracePt t="28241" x="2801938" y="3662363"/>
          <p14:tracePt t="28244" x="2838450" y="3613150"/>
          <p14:tracePt t="28258" x="2900363" y="3576638"/>
          <p14:tracePt t="28262" x="2949575" y="3540125"/>
          <p14:tracePt t="28274" x="3011488" y="3514725"/>
          <p14:tracePt t="28278" x="3060700" y="3490913"/>
          <p14:tracePt t="28291" x="3182938" y="3452813"/>
          <p14:tracePt t="28293" x="3257550" y="3441700"/>
          <p14:tracePt t="28297" x="3355975" y="3441700"/>
          <p14:tracePt t="28307" x="3465513" y="3441700"/>
          <p14:tracePt t="28313" x="3589338" y="3441700"/>
          <p14:tracePt t="28324" x="3711575" y="3441700"/>
          <p14:tracePt t="28328" x="3833813" y="3452813"/>
          <p14:tracePt t="28341" x="3970338" y="3478213"/>
          <p14:tracePt t="28346" x="4092575" y="3502025"/>
          <p14:tracePt t="28358" x="4214813" y="3540125"/>
          <p14:tracePt t="28362" x="4351338" y="3563938"/>
          <p14:tracePt t="28375" x="4473575" y="3600450"/>
          <p14:tracePt t="28380" x="4595813" y="3638550"/>
          <p14:tracePt t="28390" x="4706938" y="3675063"/>
          <p14:tracePt t="28393" x="4768850" y="3698875"/>
          <p14:tracePt t="28408" x="4854575" y="3748088"/>
          <p14:tracePt t="28413" x="4940300" y="3786188"/>
          <p14:tracePt t="28424" x="5002213" y="3822700"/>
          <p14:tracePt t="28429" x="5051425" y="3859213"/>
          <p14:tracePt t="28441" x="5087938" y="3895725"/>
          <p14:tracePt t="28443" x="5113338" y="3932238"/>
          <p14:tracePt t="28447" x="5124450" y="3981450"/>
          <p14:tracePt t="28457" x="5137150" y="4056063"/>
          <p14:tracePt t="28463" x="5137150" y="4117975"/>
          <p14:tracePt t="28473" x="5100638" y="4203700"/>
          <p14:tracePt t="28479" x="5026025" y="4302125"/>
          <p14:tracePt t="28490" x="4891088" y="4460875"/>
          <p14:tracePt t="28494" x="4818063" y="4535488"/>
          <p14:tracePt t="28507" x="4608513" y="4719638"/>
          <p14:tracePt t="28510" x="4437063" y="4830763"/>
          <p14:tracePt t="28524" x="4240213" y="4940300"/>
          <p14:tracePt t="28528" x="4019550" y="5038725"/>
          <p14:tracePt t="28540" x="3760788" y="5113338"/>
          <p14:tracePt t="28544" x="3502025" y="5173663"/>
          <p14:tracePt t="28558" x="3244850" y="5199063"/>
          <p14:tracePt t="28563" x="2986088" y="5211763"/>
          <p14:tracePt t="28574" x="2740025" y="5211763"/>
          <p14:tracePt t="28578" x="2630488" y="5186363"/>
          <p14:tracePt t="28591" x="2273300" y="5087938"/>
          <p14:tracePt t="28593" x="2065338" y="4989513"/>
          <p14:tracePt t="28598" x="1978025" y="4916488"/>
          <p14:tracePt t="28606" x="1684338" y="4694238"/>
          <p14:tracePt t="28613" x="1609725" y="4608513"/>
          <p14:tracePt t="28624" x="1487488" y="4460875"/>
          <p14:tracePt t="28629" x="1401763" y="4313238"/>
          <p14:tracePt t="28640" x="1339850" y="4167188"/>
          <p14:tracePt t="28645" x="1314450" y="4019550"/>
          <p14:tracePt t="28657" x="1314450" y="3883025"/>
          <p14:tracePt t="28661" x="1314450" y="3748088"/>
          <p14:tracePt t="28674" x="1352550" y="3625850"/>
          <p14:tracePt t="28678" x="1438275" y="3502025"/>
          <p14:tracePt t="28691" x="1609725" y="3294063"/>
          <p14:tracePt t="28695" x="1684338" y="3244850"/>
          <p14:tracePt t="28708" x="1831975" y="3146425"/>
          <p14:tracePt t="28710" x="1990725" y="3071813"/>
          <p14:tracePt t="28716" x="2151063" y="3011488"/>
          <p14:tracePt t="28724" x="2309813" y="2986088"/>
          <p14:tracePt t="28732" x="2593975" y="2986088"/>
          <p14:tracePt t="28741" x="2778125" y="2986088"/>
          <p14:tracePt t="28747" x="2949575" y="3035300"/>
          <p14:tracePt t="28758" x="3133725" y="3109913"/>
          <p14:tracePt t="28763" x="3317875" y="3219450"/>
          <p14:tracePt t="28774" x="3490913" y="3306763"/>
          <p14:tracePt t="28779" x="3576638" y="3379788"/>
          <p14:tracePt t="28791" x="3724275" y="3478213"/>
          <p14:tracePt t="28796" x="3883025" y="3589338"/>
          <p14:tracePt t="28807" x="4006850" y="3698875"/>
          <p14:tracePt t="28811" x="4129088" y="3810000"/>
          <p14:tracePt t="28824" x="4240213" y="3921125"/>
          <p14:tracePt t="28828" x="4276725" y="3981450"/>
          <p14:tracePt t="28840" x="4362450" y="4079875"/>
          <p14:tracePt t="28843" x="4411663" y="4178300"/>
          <p14:tracePt t="28856" x="4460875" y="4264025"/>
          <p14:tracePt t="28859" x="4498975" y="4387850"/>
          <p14:tracePt t="28874" x="4510088" y="4473575"/>
          <p14:tracePt t="28877" x="4510088" y="4559300"/>
          <p14:tracePt t="28890" x="4498975" y="4645025"/>
          <p14:tracePt t="28893" x="4437063" y="4743450"/>
          <p14:tracePt t="28907" x="4351338" y="4854575"/>
          <p14:tracePt t="28909" x="4264025" y="4940300"/>
          <p14:tracePt t="28913" x="4154488" y="5038725"/>
          <p14:tracePt t="28923" x="4043363" y="5113338"/>
          <p14:tracePt t="28929" x="3921125" y="5173663"/>
          <p14:tracePt t="28940" x="3773488" y="5222875"/>
          <p14:tracePt t="28945" x="3625850" y="5260975"/>
          <p14:tracePt t="28958" x="3367088" y="5272088"/>
          <p14:tracePt t="28962" x="3268663" y="5272088"/>
          <p14:tracePt t="28974" x="3109913" y="5272088"/>
          <p14:tracePt t="28977" x="2962275" y="5235575"/>
          <p14:tracePt t="28991" x="2801938" y="5173663"/>
          <p14:tracePt t="28996" x="2679700" y="5087938"/>
          <p14:tracePt t="29008" x="2568575" y="5002213"/>
          <p14:tracePt t="29012" x="2482850" y="4916488"/>
          <p14:tracePt t="29024" x="2408238" y="4818063"/>
          <p14:tracePt t="29029" x="2384425" y="4768850"/>
          <p14:tracePt t="29041" x="2347913" y="4670425"/>
          <p14:tracePt t="29046" x="2322513" y="4522788"/>
          <p14:tracePt t="29057" x="2322513" y="4424363"/>
          <p14:tracePt t="29059" x="2322513" y="4325938"/>
          <p14:tracePt t="29064" x="2347913" y="4240213"/>
          <p14:tracePt t="29073" x="2397125" y="4154488"/>
          <p14:tracePt t="29079" x="2457450" y="4068763"/>
          <p14:tracePt t="29090" x="2506663" y="4030663"/>
          <p14:tracePt t="29095" x="2617788" y="3921125"/>
          <p14:tracePt t="29107" x="2716213" y="3859213"/>
          <p14:tracePt t="29112" x="2752725" y="3833813"/>
          <p14:tracePt t="29124" x="2876550" y="3786188"/>
          <p14:tracePt t="29129" x="2925763" y="3773488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F133AF6-0A11-492C-9DBC-AC2769AA4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Run() - </a:t>
            </a:r>
            <a:r>
              <a:rPr lang="zh-TW" altLang="en-US" sz="4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策略的撰寫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DDB75976-DF33-4E3F-B525-1433EEF0D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29267"/>
            <a:ext cx="8028201" cy="5271949"/>
          </a:xfrm>
        </p:spPr>
        <p:txBody>
          <a:bodyPr>
            <a:normAutofit/>
          </a:bodyPr>
          <a:lstStyle/>
          <a:p>
            <a:r>
              <a:rPr kumimoji="1" lang="zh-TW" altLang="en-US" sz="24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撰寫自己的</a:t>
            </a:r>
            <a:r>
              <a:rPr kumimoji="1" lang="zh-TW" altLang="en-US" sz="2400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策略</a:t>
            </a:r>
            <a:r>
              <a:rPr kumimoji="1" lang="zh-TW" altLang="en-US" sz="24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＋</a:t>
            </a:r>
            <a:r>
              <a:rPr kumimoji="1" lang="zh-TW" altLang="en-US" sz="2400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解說</a:t>
            </a:r>
            <a:r>
              <a:rPr kumimoji="1" lang="zh-TW" altLang="en-US" sz="24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是本次作業的必要項目</a:t>
            </a:r>
            <a:endParaRPr kumimoji="1" lang="en-US" altLang="zh-TW" sz="24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2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請自己想一個策略寫入並利用投影片測試、截圖、說明你的策略的設計原理跟成效。（目標是</a:t>
            </a:r>
            <a:r>
              <a:rPr kumimoji="1" lang="zh-TW" altLang="en-US" sz="2200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賺錢</a:t>
            </a:r>
            <a:r>
              <a:rPr kumimoji="1" lang="zh-TW" altLang="en-US" sz="22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、</a:t>
            </a:r>
            <a:r>
              <a:rPr kumimoji="1" lang="zh-TW" altLang="en-US" sz="2200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永續經營</a:t>
            </a:r>
            <a:r>
              <a:rPr kumimoji="1" lang="zh-TW" altLang="en-US" sz="22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）</a:t>
            </a:r>
            <a:endParaRPr kumimoji="1" lang="en-US" altLang="zh-TW" sz="22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endParaRPr lang="en-US" altLang="zh-TW" sz="24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64DCDA3-72CC-BA44-9C64-3B1F8A7E2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285" y="2581705"/>
            <a:ext cx="5523978" cy="401951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A9C3507-786B-1445-AED9-C8689204BEB3}"/>
              </a:ext>
            </a:extLst>
          </p:cNvPr>
          <p:cNvSpPr/>
          <p:nvPr/>
        </p:nvSpPr>
        <p:spPr>
          <a:xfrm>
            <a:off x="6217932" y="2605880"/>
            <a:ext cx="6463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範例</a:t>
            </a:r>
            <a:br>
              <a:rPr kumimoji="1" lang="en-US" altLang="zh-TW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C846388-A8D7-9640-83C4-B1C58F3F1DB0}"/>
              </a:ext>
            </a:extLst>
          </p:cNvPr>
          <p:cNvSpPr/>
          <p:nvPr/>
        </p:nvSpPr>
        <p:spPr>
          <a:xfrm>
            <a:off x="4585268" y="6457216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（範例請勿全盤抄襲）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4D8C167-87F9-5744-AFBC-AFDAFE8FA606}"/>
              </a:ext>
            </a:extLst>
          </p:cNvPr>
          <p:cNvSpPr/>
          <p:nvPr/>
        </p:nvSpPr>
        <p:spPr>
          <a:xfrm>
            <a:off x="5023850" y="483561"/>
            <a:ext cx="41088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解說投影片跟程式一樣重要</a:t>
            </a:r>
            <a:br>
              <a:rPr kumimoji="1" lang="en-US" altLang="zh-TW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請設計成大概兩分鐘內可以講完的內容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931BD7A-E05F-AD4C-AD46-18EA1A3E9581}"/>
              </a:ext>
            </a:extLst>
          </p:cNvPr>
          <p:cNvSpPr/>
          <p:nvPr/>
        </p:nvSpPr>
        <p:spPr>
          <a:xfrm>
            <a:off x="1651327" y="5829300"/>
            <a:ext cx="2031325" cy="754834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F006CAE-6F88-BF40-B2E9-7D05CAB60C01}"/>
              </a:ext>
            </a:extLst>
          </p:cNvPr>
          <p:cNvSpPr/>
          <p:nvPr/>
        </p:nvSpPr>
        <p:spPr>
          <a:xfrm>
            <a:off x="3649114" y="5792780"/>
            <a:ext cx="27494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（</a:t>
            </a:r>
            <a:r>
              <a:rPr kumimoji="1" lang="en-US" altLang="zh-TW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RUN</a:t>
            </a:r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裡面</a:t>
            </a:r>
            <a:r>
              <a:rPr kumimoji="1" lang="zh-TW" altLang="en-US" u="sng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每回合補水</a:t>
            </a:r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，</a:t>
            </a:r>
            <a:br>
              <a:rPr kumimoji="1" lang="en-US" altLang="zh-TW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TW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並回傳總所得）</a:t>
            </a:r>
            <a:endParaRPr lang="zh-TW" altLang="en-US" dirty="0"/>
          </a:p>
        </p:txBody>
      </p:sp>
      <p:pic>
        <p:nvPicPr>
          <p:cNvPr id="11" name="音訊 10">
            <a:hlinkClick r:id="" action="ppaction://media"/>
            <a:extLst>
              <a:ext uri="{FF2B5EF4-FFF2-40B4-BE49-F238E27FC236}">
                <a16:creationId xmlns:a16="http://schemas.microsoft.com/office/drawing/2014/main" id="{ABD1D60D-7829-764A-A916-19509FAEC8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095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94"/>
    </mc:Choice>
    <mc:Fallback>
      <p:transition spd="slow" advTm="31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84" x="2913063" y="6821488"/>
          <p14:tracePt t="1991" x="2887663" y="6772275"/>
          <p14:tracePt t="1999" x="2863850" y="6735763"/>
          <p14:tracePt t="2007" x="2838450" y="6686550"/>
          <p14:tracePt t="2016" x="2814638" y="6637338"/>
          <p14:tracePt t="2024" x="2778125" y="6599238"/>
          <p14:tracePt t="2031" x="2765425" y="6562725"/>
          <p14:tracePt t="2039" x="2740025" y="6550025"/>
          <p14:tracePt t="2046" x="2716213" y="6513513"/>
          <p14:tracePt t="2055" x="2703513" y="6489700"/>
          <p14:tracePt t="2062" x="2679700" y="6464300"/>
          <p14:tracePt t="2071" x="2654300" y="6440488"/>
          <p14:tracePt t="2078" x="2643188" y="6415088"/>
          <p14:tracePt t="2086" x="2617788" y="6403975"/>
          <p14:tracePt t="2094" x="2605088" y="6378575"/>
          <p14:tracePt t="2102" x="2593975" y="6354763"/>
          <p14:tracePt t="2110" x="2581275" y="6342063"/>
          <p14:tracePt t="2118" x="2568575" y="6329363"/>
          <p14:tracePt t="2407" x="2581275" y="6329363"/>
          <p14:tracePt t="2414" x="2593975" y="6329363"/>
          <p14:tracePt t="2422" x="2605088" y="6329363"/>
          <p14:tracePt t="2430" x="2617788" y="6329363"/>
          <p14:tracePt t="2438" x="2630488" y="6329363"/>
          <p14:tracePt t="2446" x="2643188" y="6329363"/>
          <p14:tracePt t="2455" x="2654300" y="6329363"/>
          <p14:tracePt t="2461" x="2654300" y="6342063"/>
          <p14:tracePt t="2477" x="2654300" y="6354763"/>
          <p14:tracePt t="2485" x="2654300" y="6365875"/>
          <p14:tracePt t="2493" x="2643188" y="6378575"/>
          <p14:tracePt t="2501" x="2617788" y="6391275"/>
          <p14:tracePt t="2509" x="2581275" y="6391275"/>
          <p14:tracePt t="2517" x="2532063" y="6403975"/>
          <p14:tracePt t="2525" x="2482850" y="6415088"/>
          <p14:tracePt t="2533" x="2433638" y="6415088"/>
          <p14:tracePt t="2540" x="2371725" y="6415088"/>
          <p14:tracePt t="2548" x="2309813" y="6415088"/>
          <p14:tracePt t="2556" x="2262188" y="6415088"/>
          <p14:tracePt t="2564" x="2200275" y="6415088"/>
          <p14:tracePt t="2574" x="2151063" y="6415088"/>
          <p14:tracePt t="2580" x="2101850" y="6415088"/>
          <p14:tracePt t="2589" x="2039938" y="6391275"/>
          <p14:tracePt t="2596" x="1990725" y="6378575"/>
          <p14:tracePt t="2605" x="1941513" y="6354763"/>
          <p14:tracePt t="2612" x="1905000" y="6342063"/>
          <p14:tracePt t="2623" x="1855788" y="6316663"/>
          <p14:tracePt t="2629" x="1819275" y="6292850"/>
          <p14:tracePt t="2637" x="1782763" y="6280150"/>
          <p14:tracePt t="2643" x="1744663" y="6256338"/>
          <p14:tracePt t="2654" x="1720850" y="6230938"/>
          <p14:tracePt t="2659" x="1695450" y="6218238"/>
          <p14:tracePt t="2671" x="1671638" y="6181725"/>
          <p14:tracePt t="2675" x="1646238" y="6169025"/>
          <p14:tracePt t="2687" x="1635125" y="6145213"/>
          <p14:tracePt t="2691" x="1609725" y="6119813"/>
          <p14:tracePt t="2704" x="1597025" y="6108700"/>
          <p14:tracePt t="2709" x="1585913" y="6072188"/>
          <p14:tracePt t="2721" x="1585913" y="6059488"/>
          <p14:tracePt t="2723" x="1573213" y="6034088"/>
          <p14:tracePt t="2730" x="1573213" y="6010275"/>
          <p14:tracePt t="2738" x="1573213" y="5997575"/>
          <p14:tracePt t="2746" x="1573213" y="5973763"/>
          <p14:tracePt t="2755" x="1573213" y="5961063"/>
          <p14:tracePt t="2762" x="1573213" y="5935663"/>
          <p14:tracePt t="2771" x="1573213" y="5911850"/>
          <p14:tracePt t="2778" x="1597025" y="5886450"/>
          <p14:tracePt t="2787" x="1609725" y="5862638"/>
          <p14:tracePt t="2793" x="1635125" y="5849938"/>
          <p14:tracePt t="2806" x="1658938" y="5813425"/>
          <p14:tracePt t="2811" x="1684338" y="5776913"/>
          <p14:tracePt t="2821" x="1708150" y="5751513"/>
          <p14:tracePt t="2825" x="1744663" y="5715000"/>
          <p14:tracePt t="2838" x="1770063" y="5678488"/>
          <p14:tracePt t="2842" x="1806575" y="5653088"/>
          <p14:tracePt t="2854" x="1819275" y="5641975"/>
          <p14:tracePt t="2859" x="1855788" y="5616575"/>
          <p14:tracePt t="2872" x="1881188" y="5592763"/>
          <p14:tracePt t="2875" x="1905000" y="5580063"/>
          <p14:tracePt t="2888" x="1928813" y="5567363"/>
          <p14:tracePt t="2892" x="1954213" y="5554663"/>
          <p14:tracePt t="2904" x="1978025" y="5543550"/>
          <p14:tracePt t="2908" x="2027238" y="5543550"/>
          <p14:tracePt t="2923" x="2052638" y="5530850"/>
          <p14:tracePt t="2925" x="2089150" y="5530850"/>
          <p14:tracePt t="2929" x="2125663" y="5530850"/>
          <p14:tracePt t="2937" x="2163763" y="5518150"/>
          <p14:tracePt t="2944" x="2212975" y="5505450"/>
          <p14:tracePt t="2954" x="2249488" y="5505450"/>
          <p14:tracePt t="2959" x="2298700" y="5505450"/>
          <p14:tracePt t="2971" x="2347913" y="5494338"/>
          <p14:tracePt t="2975" x="2397125" y="5481638"/>
          <p14:tracePt t="2989" x="2433638" y="5481638"/>
          <p14:tracePt t="2991" x="2482850" y="5481638"/>
          <p14:tracePt t="3004" x="2532063" y="5481638"/>
          <p14:tracePt t="3007" x="2568575" y="5481638"/>
          <p14:tracePt t="3022" x="2605088" y="5481638"/>
          <p14:tracePt t="3027" x="2643188" y="5481638"/>
          <p14:tracePt t="3039" x="2679700" y="5481638"/>
          <p14:tracePt t="3041" x="2703513" y="5494338"/>
          <p14:tracePt t="3046" x="2740025" y="5505450"/>
          <p14:tracePt t="3055" x="2778125" y="5518150"/>
          <p14:tracePt t="3062" x="2814638" y="5530850"/>
          <p14:tracePt t="3074" x="2851150" y="5554663"/>
          <p14:tracePt t="3078" x="2887663" y="5580063"/>
          <p14:tracePt t="3087" x="2925763" y="5592763"/>
          <p14:tracePt t="3094" x="2974975" y="5629275"/>
          <p14:tracePt t="3105" x="3011488" y="5653088"/>
          <p14:tracePt t="3110" x="3060700" y="5691188"/>
          <p14:tracePt t="3121" x="3109913" y="5715000"/>
          <p14:tracePt t="3125" x="3159125" y="5751513"/>
          <p14:tracePt t="3138" x="3195638" y="5788025"/>
          <p14:tracePt t="3142" x="3244850" y="5826125"/>
          <p14:tracePt t="3154" x="3294063" y="5862638"/>
          <p14:tracePt t="3158" x="3330575" y="5886450"/>
          <p14:tracePt t="3171" x="3367088" y="5924550"/>
          <p14:tracePt t="3175" x="3416300" y="5961063"/>
          <p14:tracePt t="3188" x="3452813" y="5984875"/>
          <p14:tracePt t="3192" x="3490913" y="6022975"/>
          <p14:tracePt t="3204" x="3527425" y="6059488"/>
          <p14:tracePt t="3209" x="3563938" y="6096000"/>
          <p14:tracePt t="3221" x="3600450" y="6119813"/>
          <p14:tracePt t="3223" x="3625850" y="6157913"/>
          <p14:tracePt t="3228" x="3662363" y="6194425"/>
          <p14:tracePt t="3238" x="3687763" y="6230938"/>
          <p14:tracePt t="3244" x="3698875" y="6243638"/>
          <p14:tracePt t="3254" x="3711575" y="6280150"/>
          <p14:tracePt t="3260" x="3736975" y="6305550"/>
          <p14:tracePt t="3271" x="3736975" y="6329363"/>
          <p14:tracePt t="3276" x="3748088" y="6354763"/>
          <p14:tracePt t="3287" x="3760788" y="6365875"/>
          <p14:tracePt t="3291" x="3760788" y="6391275"/>
          <p14:tracePt t="3304" x="3760788" y="6415088"/>
          <p14:tracePt t="3307" x="3760788" y="6427788"/>
          <p14:tracePt t="3322" x="3760788" y="6464300"/>
          <p14:tracePt t="3326" x="3760788" y="6477000"/>
          <p14:tracePt t="3339" x="3760788" y="6513513"/>
          <p14:tracePt t="3343" x="3760788" y="6538913"/>
          <p14:tracePt t="3355" x="3736975" y="6575425"/>
          <p14:tracePt t="3360" x="3711575" y="6611938"/>
          <p14:tracePt t="3371" x="3687763" y="6648450"/>
          <p14:tracePt t="3373" x="3649663" y="6686550"/>
          <p14:tracePt t="3378" x="3613150" y="6723063"/>
          <p14:tracePt t="3387" x="3576638" y="6759575"/>
          <p14:tracePt t="3394" x="3540125" y="6784975"/>
          <p14:tracePt t="3404" x="3502025" y="6808788"/>
          <p14:tracePt t="3410" x="3452813" y="6821488"/>
          <p14:tracePt t="3421" x="3416300" y="6845300"/>
          <p14:tracePt t="3490" x="2887663" y="6845300"/>
          <p14:tracePt t="3498" x="2814638" y="6834188"/>
          <p14:tracePt t="3505" x="2740025" y="6808788"/>
          <p14:tracePt t="3513" x="2679700" y="6784975"/>
          <p14:tracePt t="3522" x="2605088" y="6746875"/>
          <p14:tracePt t="3528" x="2532063" y="6710363"/>
          <p14:tracePt t="3536" x="2470150" y="6673850"/>
          <p14:tracePt t="3544" x="2420938" y="6624638"/>
          <p14:tracePt t="3552" x="2359025" y="6575425"/>
          <p14:tracePt t="3560" x="2309813" y="6526213"/>
          <p14:tracePt t="3568" x="2262188" y="6464300"/>
          <p14:tracePt t="3576" x="2212975" y="6415088"/>
          <p14:tracePt t="3584" x="2174875" y="6365875"/>
          <p14:tracePt t="3592" x="2138363" y="6316663"/>
          <p14:tracePt t="3600" x="2114550" y="6267450"/>
          <p14:tracePt t="3608" x="2076450" y="6230938"/>
          <p14:tracePt t="3615" x="2065338" y="6194425"/>
          <p14:tracePt t="3623" x="2052638" y="6169025"/>
          <p14:tracePt t="3631" x="2027238" y="6145213"/>
          <p14:tracePt t="3639" x="2016125" y="6119813"/>
          <p14:tracePt t="3647" x="2003425" y="6096000"/>
          <p14:tracePt t="3655" x="2003425" y="6083300"/>
          <p14:tracePt t="3901" x="1990725" y="6083300"/>
          <p14:tracePt t="3908" x="1978025" y="6083300"/>
          <p14:tracePt t="3916" x="1966913" y="6083300"/>
          <p14:tracePt t="3924" x="1954213" y="6072188"/>
          <p14:tracePt t="3932" x="1941513" y="6072188"/>
          <p14:tracePt t="3940" x="1928813" y="6059488"/>
          <p14:tracePt t="3947" x="1917700" y="6046788"/>
          <p14:tracePt t="3955" x="1905000" y="6034088"/>
          <p14:tracePt t="3964" x="1892300" y="6022975"/>
          <p14:tracePt t="3972" x="1881188" y="5997575"/>
          <p14:tracePt t="3979" x="1881188" y="5973763"/>
          <p14:tracePt t="3988" x="1868488" y="5948363"/>
          <p14:tracePt t="3995" x="1868488" y="5911850"/>
          <p14:tracePt t="4003" x="1868488" y="5875338"/>
          <p14:tracePt t="4011" x="1868488" y="5826125"/>
          <p14:tracePt t="4020" x="1868488" y="5788025"/>
          <p14:tracePt t="4026" x="1868488" y="5738813"/>
          <p14:tracePt t="4034" x="1881188" y="5691188"/>
          <p14:tracePt t="4042" x="1892300" y="5653088"/>
          <p14:tracePt t="4050" x="1917700" y="5616575"/>
          <p14:tracePt t="4058" x="1941513" y="5567363"/>
          <p14:tracePt t="4066" x="1966913" y="5543550"/>
          <p14:tracePt t="4074" x="1990725" y="5505450"/>
          <p14:tracePt t="4082" x="2027238" y="5468938"/>
          <p14:tracePt t="4090" x="2065338" y="5445125"/>
          <p14:tracePt t="4098" x="2089150" y="5419725"/>
          <p14:tracePt t="4105" x="2125663" y="5395913"/>
          <p14:tracePt t="4113" x="2163763" y="5357813"/>
          <p14:tracePt t="4122" x="2187575" y="5334000"/>
          <p14:tracePt t="4129" x="2212975" y="5310188"/>
          <p14:tracePt t="4138" x="2262188" y="5297488"/>
          <p14:tracePt t="4145" x="2286000" y="5272088"/>
          <p14:tracePt t="4154" x="2322513" y="5248275"/>
          <p14:tracePt t="4161" x="2359025" y="5235575"/>
          <p14:tracePt t="4171" x="2397125" y="5222875"/>
          <p14:tracePt t="4177" x="2446338" y="5211763"/>
          <p14:tracePt t="4188" x="2495550" y="5211763"/>
          <p14:tracePt t="4192" x="2544763" y="5211763"/>
          <p14:tracePt t="4205" x="2593975" y="5211763"/>
          <p14:tracePt t="4208" x="2643188" y="5211763"/>
          <p14:tracePt t="4224" x="2703513" y="5211763"/>
          <p14:tracePt t="4227" x="2765425" y="5222875"/>
          <p14:tracePt t="4238" x="2814638" y="5248275"/>
          <p14:tracePt t="4241" x="2925763" y="5297488"/>
          <p14:tracePt t="4256" x="2986088" y="5334000"/>
          <p14:tracePt t="4260" x="3035300" y="5357813"/>
          <p14:tracePt t="4272" x="3097213" y="5395913"/>
          <p14:tracePt t="4275" x="3170238" y="5445125"/>
          <p14:tracePt t="4291" x="3232150" y="5481638"/>
          <p14:tracePt t="4292" x="3281363" y="5518150"/>
          <p14:tracePt t="4296" x="3343275" y="5554663"/>
          <p14:tracePt t="4304" x="3392488" y="5592763"/>
          <p14:tracePt t="4311" x="3429000" y="5616575"/>
          <p14:tracePt t="4321" x="3465513" y="5653088"/>
          <p14:tracePt t="4327" x="3490913" y="5678488"/>
          <p14:tracePt t="4339" x="3514725" y="5715000"/>
          <p14:tracePt t="4344" x="3540125" y="5738813"/>
          <p14:tracePt t="4354" x="3563938" y="5776913"/>
          <p14:tracePt t="4358" x="3589338" y="5813425"/>
          <p14:tracePt t="4372" x="3600450" y="5826125"/>
          <p14:tracePt t="4376" x="3613150" y="5862638"/>
          <p14:tracePt t="4389" x="3638550" y="5886450"/>
          <p14:tracePt t="4394" x="3649663" y="5924550"/>
          <p14:tracePt t="4406" x="3662363" y="5948363"/>
          <p14:tracePt t="4410" x="3662363" y="5973763"/>
          <p14:tracePt t="4421" x="3675063" y="5984875"/>
          <p14:tracePt t="4426" x="3675063" y="5997575"/>
          <p14:tracePt t="4439" x="3675063" y="6022975"/>
          <p14:tracePt t="4441" x="3675063" y="6034088"/>
          <p14:tracePt t="4446" x="3675063" y="6046788"/>
          <p14:tracePt t="4454" x="3675063" y="6059488"/>
          <p14:tracePt t="4461" x="3675063" y="6083300"/>
          <p14:tracePt t="4472" x="3675063" y="6096000"/>
          <p14:tracePt t="4477" x="3675063" y="6108700"/>
          <p14:tracePt t="4489" x="3675063" y="6132513"/>
          <p14:tracePt t="4493" x="3662363" y="6145213"/>
          <p14:tracePt t="4506" x="3638550" y="6169025"/>
          <p14:tracePt t="4510" x="3613150" y="6194425"/>
          <p14:tracePt t="4522" x="3600450" y="6218238"/>
          <p14:tracePt t="4528" x="3589338" y="6218238"/>
          <p14:tracePt t="4538" x="3563938" y="6243638"/>
          <p14:tracePt t="4542" x="3540125" y="6256338"/>
          <p14:tracePt t="4554" x="3514725" y="6280150"/>
          <p14:tracePt t="4559" x="3478213" y="6292850"/>
          <p14:tracePt t="4572" x="3465513" y="6305550"/>
          <p14:tracePt t="4576" x="3429000" y="6329363"/>
          <p14:tracePt t="4589" x="3405188" y="6342063"/>
          <p14:tracePt t="4590" x="3392488" y="6354763"/>
          <p14:tracePt t="4595" x="3355975" y="6365875"/>
          <p14:tracePt t="4605" x="3317875" y="6365875"/>
          <p14:tracePt t="4611" x="3294063" y="6378575"/>
          <p14:tracePt t="4621" x="3281363" y="6378575"/>
          <p14:tracePt t="4627" x="3244850" y="6391275"/>
          <p14:tracePt t="4638" x="3219450" y="6391275"/>
          <p14:tracePt t="4643" x="3195638" y="6391275"/>
          <p14:tracePt t="4654" x="3170238" y="6403975"/>
          <p14:tracePt t="4659" x="3146425" y="6403975"/>
          <p14:tracePt t="4673" x="3133725" y="6403975"/>
          <p14:tracePt t="4676" x="3121025" y="6403975"/>
          <p14:tracePt t="4690" x="3109913" y="6415088"/>
          <p14:tracePt t="4694" x="3097213" y="6415088"/>
          <p14:tracePt t="4707" x="3084513" y="6415088"/>
          <p14:tracePt t="4740" x="3071813" y="6415088"/>
          <p14:tracePt t="4984" x="3048000" y="6415088"/>
          <p14:tracePt t="4992" x="3024188" y="6415088"/>
          <p14:tracePt t="4999" x="2986088" y="6415088"/>
          <p14:tracePt t="5007" x="2949575" y="6415088"/>
          <p14:tracePt t="5014" x="2900363" y="6415088"/>
          <p14:tracePt t="5022" x="2851150" y="6415088"/>
          <p14:tracePt t="5030" x="2801938" y="6415088"/>
          <p14:tracePt t="5039" x="2740025" y="6415088"/>
          <p14:tracePt t="5046" x="2690813" y="6415088"/>
          <p14:tracePt t="5055" x="2630488" y="6403975"/>
          <p14:tracePt t="5062" x="2581275" y="6391275"/>
          <p14:tracePt t="5070" x="2532063" y="6365875"/>
          <p14:tracePt t="5078" x="2482850" y="6342063"/>
          <p14:tracePt t="5086" x="2433638" y="6316663"/>
          <p14:tracePt t="5093" x="2397125" y="6280150"/>
          <p14:tracePt t="5101" x="2347913" y="6243638"/>
          <p14:tracePt t="5109" x="2309813" y="6194425"/>
          <p14:tracePt t="5117" x="2273300" y="6145213"/>
          <p14:tracePt t="5125" x="2249488" y="6096000"/>
          <p14:tracePt t="5133" x="2212975" y="6059488"/>
          <p14:tracePt t="5141" x="2200275" y="6034088"/>
          <p14:tracePt t="5149" x="2174875" y="5997575"/>
          <p14:tracePt t="5157" x="2163763" y="5961063"/>
          <p14:tracePt t="5165" x="2151063" y="5935663"/>
          <p14:tracePt t="5173" x="2138363" y="5924550"/>
          <p14:tracePt t="5181" x="2138363" y="5899150"/>
          <p14:tracePt t="5189" x="2138363" y="5875338"/>
          <p14:tracePt t="5196" x="2138363" y="5862638"/>
          <p14:tracePt t="5205" x="2138363" y="5837238"/>
          <p14:tracePt t="5212" x="2138363" y="5826125"/>
          <p14:tracePt t="5221" x="2138363" y="5800725"/>
          <p14:tracePt t="5228" x="2138363" y="5776913"/>
          <p14:tracePt t="5238" x="2151063" y="5751513"/>
          <p14:tracePt t="5244" x="2174875" y="5727700"/>
          <p14:tracePt t="5255" x="2200275" y="5702300"/>
          <p14:tracePt t="5260" x="2212975" y="5691188"/>
          <p14:tracePt t="5274" x="2236788" y="5665788"/>
          <p14:tracePt t="5278" x="2262188" y="5653088"/>
          <p14:tracePt t="5288" x="2286000" y="5629275"/>
          <p14:tracePt t="5293" x="2309813" y="5629275"/>
          <p14:tracePt t="5304" x="2335213" y="5616575"/>
          <p14:tracePt t="5308" x="2359025" y="5603875"/>
          <p14:tracePt t="5321" x="2384425" y="5603875"/>
          <p14:tracePt t="5325" x="2408238" y="5603875"/>
          <p14:tracePt t="5339" x="2446338" y="5592763"/>
          <p14:tracePt t="5343" x="2470150" y="5592763"/>
          <p14:tracePt t="5358" x="2506663" y="5592763"/>
          <p14:tracePt t="5359" x="2532063" y="5580063"/>
          <p14:tracePt t="5363" x="2568575" y="5580063"/>
          <p14:tracePt t="5371" x="2605088" y="5580063"/>
          <p14:tracePt t="5378" x="2643188" y="5580063"/>
          <p14:tracePt t="5388" x="2679700" y="5580063"/>
          <p14:tracePt t="5394" x="2728913" y="5580063"/>
          <p14:tracePt t="5405" x="2765425" y="5580063"/>
          <p14:tracePt t="5412" x="2801938" y="5580063"/>
          <p14:tracePt t="5422" x="2851150" y="5603875"/>
          <p14:tracePt t="5427" x="2887663" y="5616575"/>
          <p14:tracePt t="5439" x="2936875" y="5641975"/>
          <p14:tracePt t="5445" x="2974975" y="5678488"/>
          <p14:tracePt t="5454" x="3024188" y="5702300"/>
          <p14:tracePt t="5458" x="3060700" y="5738813"/>
          <p14:tracePt t="5473" x="3109913" y="5776913"/>
          <p14:tracePt t="5474" x="3146425" y="5813425"/>
          <p14:tracePt t="5481" x="3182938" y="5837238"/>
          <p14:tracePt t="5490" x="3219450" y="5875338"/>
          <p14:tracePt t="5497" x="3232150" y="5886450"/>
          <p14:tracePt t="5508" x="3281363" y="5935663"/>
          <p14:tracePt t="5513" x="3294063" y="5948363"/>
          <p14:tracePt t="5521" x="3317875" y="5973763"/>
          <p14:tracePt t="5528" x="3330575" y="5997575"/>
          <p14:tracePt t="5538" x="3355975" y="6022975"/>
          <p14:tracePt t="5544" x="3367088" y="6046788"/>
          <p14:tracePt t="5555" x="3379788" y="6072188"/>
          <p14:tracePt t="5560" x="3392488" y="6096000"/>
          <p14:tracePt t="5571" x="3392488" y="6119813"/>
          <p14:tracePt t="5576" x="3392488" y="6132513"/>
          <p14:tracePt t="5588" x="3405188" y="6157913"/>
          <p14:tracePt t="5592" x="3405188" y="6181725"/>
          <p14:tracePt t="5604" x="3405188" y="6218238"/>
          <p14:tracePt t="5607" x="3405188" y="6256338"/>
          <p14:tracePt t="5623" x="3392488" y="6280150"/>
          <p14:tracePt t="5629" x="3379788" y="6316663"/>
          <p14:tracePt t="5638" x="3367088" y="6342063"/>
          <p14:tracePt t="5642" x="3343275" y="6378575"/>
          <p14:tracePt t="5655" x="3317875" y="6403975"/>
          <p14:tracePt t="5658" x="3294063" y="6427788"/>
          <p14:tracePt t="5673" x="3268663" y="6464300"/>
          <p14:tracePt t="5677" x="3232150" y="6489700"/>
          <p14:tracePt t="5690" x="3195638" y="6513513"/>
          <p14:tracePt t="5692" x="3159125" y="6538913"/>
          <p14:tracePt t="5697" x="3109913" y="6562725"/>
          <p14:tracePt t="5704" x="3060700" y="6575425"/>
          <p14:tracePt t="5710" x="2998788" y="6599238"/>
          <p14:tracePt t="5723" x="2949575" y="6611938"/>
          <p14:tracePt t="5726" x="2876550" y="6624638"/>
          <p14:tracePt t="5741" x="2814638" y="6637338"/>
          <p14:tracePt t="5745" x="2752725" y="6637338"/>
          <p14:tracePt t="5755" x="2679700" y="6637338"/>
          <p14:tracePt t="5757" x="2605088" y="6637338"/>
          <p14:tracePt t="5773" x="2532063" y="6637338"/>
          <p14:tracePt t="5777" x="2457450" y="6637338"/>
          <p14:tracePt t="5789" x="2397125" y="6637338"/>
          <p14:tracePt t="5794" x="2322513" y="6624638"/>
          <p14:tracePt t="5805" x="2262188" y="6599238"/>
          <p14:tracePt t="5808" x="2212975" y="6575425"/>
          <p14:tracePt t="5822" x="2151063" y="6550025"/>
          <p14:tracePt t="5828" x="2101850" y="6526213"/>
          <p14:tracePt t="5838" x="2076450" y="6513513"/>
          <p14:tracePt t="5839" x="2016125" y="6477000"/>
          <p14:tracePt t="5844" x="2003425" y="6464300"/>
          <p14:tracePt t="5855" x="1966913" y="6427788"/>
          <p14:tracePt t="5860" x="1941513" y="6415088"/>
          <p14:tracePt t="5872" x="1917700" y="6378575"/>
          <p14:tracePt t="5876" x="1905000" y="6354763"/>
          <p14:tracePt t="5888" x="1881188" y="6329363"/>
          <p14:tracePt t="5892" x="1868488" y="6292850"/>
          <p14:tracePt t="5905" x="1855788" y="6256338"/>
          <p14:tracePt t="5909" x="1843088" y="6218238"/>
          <p14:tracePt t="5922" x="1843088" y="6181725"/>
          <p14:tracePt t="5925" x="1831975" y="6145213"/>
          <p14:tracePt t="5938" x="1831975" y="6108700"/>
          <p14:tracePt t="5941" x="1831975" y="6072188"/>
          <p14:tracePt t="5955" x="1831975" y="6034088"/>
          <p14:tracePt t="5957" x="1831975" y="5997575"/>
          <p14:tracePt t="5971" x="1831975" y="5961063"/>
          <p14:tracePt t="5974" x="1855788" y="5935663"/>
          <p14:tracePt t="5990" x="1868488" y="5899150"/>
          <p14:tracePt t="5992" x="1881188" y="5862638"/>
          <p14:tracePt t="5996" x="1905000" y="5837238"/>
          <p14:tracePt t="6005" x="1928813" y="5813425"/>
          <p14:tracePt t="6010" x="1954213" y="5788025"/>
          <p14:tracePt t="6021" x="1978025" y="5764213"/>
          <p14:tracePt t="6026" x="2016125" y="5751513"/>
          <p14:tracePt t="6038" x="2039938" y="5738813"/>
          <p14:tracePt t="6042" x="2076450" y="5727700"/>
          <p14:tracePt t="6054" x="2114550" y="5715000"/>
          <p14:tracePt t="6058" x="2151063" y="5715000"/>
          <p14:tracePt t="6072" x="2187575" y="5715000"/>
          <p14:tracePt t="6075" x="2224088" y="5715000"/>
          <p14:tracePt t="6089" x="2249488" y="5715000"/>
          <p14:tracePt t="6092" x="2298700" y="5715000"/>
          <p14:tracePt t="6105" x="2335213" y="5715000"/>
          <p14:tracePt t="6108" x="2359025" y="5715000"/>
          <p14:tracePt t="6123" x="2384425" y="5715000"/>
          <p14:tracePt t="6127" x="2433638" y="5727700"/>
          <p14:tracePt t="6140" x="2446338" y="5727700"/>
          <p14:tracePt t="6141" x="2482850" y="5738813"/>
          <p14:tracePt t="6146" x="2506663" y="5738813"/>
          <p14:tracePt t="6155" x="2532063" y="5751513"/>
          <p14:tracePt t="6161" x="2544763" y="5751513"/>
          <p14:tracePt t="6172" x="2555875" y="5764213"/>
          <p14:tracePt t="6176" x="2568575" y="5776913"/>
          <p14:tracePt t="6190" x="2581275" y="5776913"/>
          <p14:tracePt t="6205" x="2593975" y="5776913"/>
          <p14:tracePt t="6209" x="2593975" y="5788025"/>
          <p14:tracePt t="6256" x="2605088" y="5788025"/>
          <p14:tracePt t="6273" x="2605088" y="5800725"/>
          <p14:tracePt t="6280" x="2617788" y="5813425"/>
          <p14:tracePt t="6288" x="2630488" y="5813425"/>
          <p14:tracePt t="6295" x="2643188" y="5826125"/>
          <p14:tracePt t="6303" x="2654300" y="5837238"/>
          <p14:tracePt t="6311" x="2679700" y="5849938"/>
          <p14:tracePt t="6319" x="2679700" y="5862638"/>
          <p14:tracePt t="6327" x="2703513" y="5862638"/>
          <p14:tracePt t="6545" x="2703513" y="5875338"/>
          <p14:tracePt t="6552" x="2728913" y="5886450"/>
          <p14:tracePt t="6560" x="2740025" y="5899150"/>
          <p14:tracePt t="6568" x="2778125" y="5935663"/>
          <p14:tracePt t="6575" x="2801938" y="5961063"/>
          <p14:tracePt t="6583" x="2838450" y="5984875"/>
          <p14:tracePt t="6591" x="2876550" y="6010275"/>
          <p14:tracePt t="6599" x="2913063" y="6034088"/>
          <p14:tracePt t="6607" x="2925763" y="6046788"/>
          <p14:tracePt t="6615" x="2949575" y="6072188"/>
          <p14:tracePt t="6623" x="2974975" y="6096000"/>
          <p14:tracePt t="6631" x="2986088" y="6108700"/>
          <p14:tracePt t="6639" x="3011488" y="6119813"/>
          <p14:tracePt t="6647" x="3024188" y="6145213"/>
          <p14:tracePt t="6662" x="3035300" y="6157913"/>
          <p14:tracePt t="6670" x="3048000" y="6169025"/>
          <p14:tracePt t="6703" x="3060700" y="6181725"/>
          <p14:tracePt t="6734" x="3060700" y="6194425"/>
          <p14:tracePt t="6749" x="3071813" y="6194425"/>
          <p14:tracePt t="6757" x="3071813" y="6207125"/>
          <p14:tracePt t="6773" x="3084513" y="6207125"/>
          <p14:tracePt t="6789" x="3097213" y="6218238"/>
          <p14:tracePt t="6805" x="3109913" y="6218238"/>
          <p14:tracePt t="6822" x="3121025" y="6218238"/>
          <p14:tracePt t="6844" x="3133725" y="6218238"/>
          <p14:tracePt t="6892" x="3121025" y="6218238"/>
          <p14:tracePt t="6900" x="3097213" y="6230938"/>
          <p14:tracePt t="6907" x="3084513" y="6230938"/>
          <p14:tracePt t="6915" x="3048000" y="6230938"/>
          <p14:tracePt t="6923" x="3035300" y="6230938"/>
          <p14:tracePt t="6931" x="2998788" y="6243638"/>
          <p14:tracePt t="6939" x="2986088" y="6243638"/>
          <p14:tracePt t="6947" x="2936875" y="6243638"/>
          <p14:tracePt t="6956" x="2913063" y="6243638"/>
          <p14:tracePt t="6964" x="2876550" y="6243638"/>
          <p14:tracePt t="6972" x="2851150" y="6243638"/>
          <p14:tracePt t="6979" x="2827338" y="6243638"/>
          <p14:tracePt t="6988" x="2801938" y="6230938"/>
          <p14:tracePt t="6994" x="2778125" y="6230938"/>
          <p14:tracePt t="7002" x="2752725" y="6218238"/>
          <p14:tracePt t="7010" x="2728913" y="6207125"/>
          <p14:tracePt t="7019" x="2716213" y="6194425"/>
          <p14:tracePt t="7026" x="2690813" y="6181725"/>
          <p14:tracePt t="7034" x="2679700" y="6169025"/>
          <p14:tracePt t="7042" x="2667000" y="6145213"/>
          <p14:tracePt t="7050" x="2654300" y="6119813"/>
          <p14:tracePt t="7058" x="2654300" y="6096000"/>
          <p14:tracePt t="7066" x="2654300" y="6072188"/>
          <p14:tracePt t="7074" x="2654300" y="6034088"/>
          <p14:tracePt t="7081" x="2654300" y="5997575"/>
          <p14:tracePt t="7089" x="2654300" y="5973763"/>
          <p14:tracePt t="7097" x="2654300" y="5935663"/>
          <p14:tracePt t="7105" x="2679700" y="5899150"/>
          <p14:tracePt t="7113" x="2703513" y="5862638"/>
          <p14:tracePt t="7123" x="2728913" y="5837238"/>
          <p14:tracePt t="7129" x="2740025" y="5837238"/>
          <p14:tracePt t="7141" x="2778125" y="5800725"/>
          <p14:tracePt t="7145" x="2814638" y="5776913"/>
          <p14:tracePt t="7155" x="2838450" y="5764213"/>
          <p14:tracePt t="7161" x="2876550" y="5751513"/>
          <p14:tracePt t="7171" x="2913063" y="5751513"/>
          <p14:tracePt t="7176" x="2949575" y="5751513"/>
          <p14:tracePt t="7188" x="2986088" y="5751513"/>
          <p14:tracePt t="7192" x="3035300" y="5751513"/>
          <p14:tracePt t="7205" x="3071813" y="5751513"/>
          <p14:tracePt t="7208" x="3121025" y="5751513"/>
          <p14:tracePt t="7223" x="3170238" y="5751513"/>
          <p14:tracePt t="7227" x="3219450" y="5776913"/>
          <p14:tracePt t="7239" x="3268663" y="5800725"/>
          <p14:tracePt t="7243" x="3317875" y="5849938"/>
          <p14:tracePt t="7255" x="3355975" y="5899150"/>
          <p14:tracePt t="7258" x="3405188" y="5948363"/>
          <p14:tracePt t="7273" x="3452813" y="6010275"/>
          <p14:tracePt t="7278" x="3490913" y="6072188"/>
          <p14:tracePt t="7290" x="3527425" y="6145213"/>
          <p14:tracePt t="7291" x="3551238" y="6207125"/>
          <p14:tracePt t="7296" x="3563938" y="6230938"/>
          <p14:tracePt t="7304" x="3589338" y="6267450"/>
          <p14:tracePt t="7311" x="3600450" y="6305550"/>
          <p14:tracePt t="7321" x="3600450" y="6329363"/>
          <p14:tracePt t="7326" x="3613150" y="6342063"/>
          <p14:tracePt t="7338" x="3613150" y="6354763"/>
          <p14:tracePt t="7342" x="3613150" y="6365875"/>
          <p14:tracePt t="7375" x="3600450" y="6378575"/>
          <p14:tracePt t="7382" x="3576638" y="6378575"/>
          <p14:tracePt t="7390" x="3551238" y="6378575"/>
          <p14:tracePt t="7399" x="3527425" y="6378575"/>
          <p14:tracePt t="7405" x="3502025" y="6378575"/>
          <p14:tracePt t="7413" x="3452813" y="6378575"/>
          <p14:tracePt t="7422" x="3416300" y="6378575"/>
          <p14:tracePt t="7429" x="3367088" y="6378575"/>
          <p14:tracePt t="7438" x="3317875" y="6354763"/>
          <p14:tracePt t="7445" x="3268663" y="6342063"/>
          <p14:tracePt t="7453" x="3219450" y="6329363"/>
          <p14:tracePt t="7461" x="3170238" y="6305550"/>
          <p14:tracePt t="7469" x="3133725" y="6280150"/>
          <p14:tracePt t="7477" x="3097213" y="6267450"/>
          <p14:tracePt t="7485" x="3071813" y="6243638"/>
          <p14:tracePt t="7492" x="3048000" y="6230938"/>
          <p14:tracePt t="7500" x="3011488" y="6194425"/>
          <p14:tracePt t="7508" x="2998788" y="6181725"/>
          <p14:tracePt t="7516" x="2986088" y="6157913"/>
          <p14:tracePt t="7524" x="2974975" y="6132513"/>
          <p14:tracePt t="7532" x="2962275" y="6119813"/>
          <p14:tracePt t="7540" x="2962275" y="6096000"/>
          <p14:tracePt t="7548" x="2962275" y="6083300"/>
          <p14:tracePt t="7556" x="2962275" y="6072188"/>
          <p14:tracePt t="7564" x="2962275" y="6059488"/>
          <p14:tracePt t="7573" x="2962275" y="6046788"/>
          <p14:tracePt t="7589" x="2962275" y="6034088"/>
          <p14:tracePt t="7604" x="2962275" y="6022975"/>
          <p14:tracePt t="7620" x="2974975" y="6022975"/>
          <p14:tracePt t="7635" x="2986088" y="6022975"/>
          <p14:tracePt t="7650" x="2998788" y="6022975"/>
          <p14:tracePt t="7666" x="3011488" y="6022975"/>
          <p14:tracePt t="7683" x="3024188" y="6022975"/>
          <p14:tracePt t="7690" x="3035300" y="6022975"/>
          <p14:tracePt t="7706" x="3048000" y="6022975"/>
          <p14:tracePt t="7723" x="3060700" y="6022975"/>
          <p14:tracePt t="7730" x="3071813" y="6034088"/>
          <p14:tracePt t="7745" x="3084513" y="6034088"/>
          <p14:tracePt t="7753" x="3097213" y="6034088"/>
          <p14:tracePt t="7761" x="3109913" y="6034088"/>
          <p14:tracePt t="7777" x="3121025" y="6034088"/>
          <p14:tracePt t="7785" x="3133725" y="6034088"/>
          <p14:tracePt t="7801" x="3146425" y="6022975"/>
          <p14:tracePt t="7809" x="3170238" y="6022975"/>
          <p14:tracePt t="7816" x="3182938" y="6022975"/>
          <p14:tracePt t="7825" x="3195638" y="6010275"/>
          <p14:tracePt t="7832" x="3219450" y="6010275"/>
          <p14:tracePt t="7840" x="3232150" y="6010275"/>
          <p14:tracePt t="7849" x="3257550" y="5997575"/>
          <p14:tracePt t="7856" x="3281363" y="5997575"/>
          <p14:tracePt t="7864" x="3306763" y="5997575"/>
          <p14:tracePt t="7875" x="3317875" y="5997575"/>
          <p14:tracePt t="7880" x="3343275" y="5997575"/>
          <p14:tracePt t="7889" x="3355975" y="5997575"/>
          <p14:tracePt t="7896" x="3379788" y="5997575"/>
          <p14:tracePt t="7905" x="3392488" y="6010275"/>
          <p14:tracePt t="7911" x="3405188" y="6010275"/>
          <p14:tracePt t="7923" x="3416300" y="6010275"/>
          <p14:tracePt t="7927" x="3429000" y="6010275"/>
          <p14:tracePt t="8299" x="3416300" y="6010275"/>
          <p14:tracePt t="8307" x="3405188" y="6010275"/>
          <p14:tracePt t="8315" x="3392488" y="6010275"/>
          <p14:tracePt t="8322" x="3379788" y="6010275"/>
          <p14:tracePt t="8330" x="3367088" y="6010275"/>
          <p14:tracePt t="8339" x="3355975" y="6010275"/>
          <p14:tracePt t="8346" x="3330575" y="5997575"/>
          <p14:tracePt t="8355" x="3317875" y="5997575"/>
          <p14:tracePt t="8362" x="3294063" y="5997575"/>
          <p14:tracePt t="8370" x="3281363" y="5997575"/>
          <p14:tracePt t="8379" x="3257550" y="5984875"/>
          <p14:tracePt t="8386" x="3244850" y="5984875"/>
          <p14:tracePt t="8394" x="3232150" y="5984875"/>
          <p14:tracePt t="8401" x="3208338" y="5984875"/>
          <p14:tracePt t="8409" x="3195638" y="5984875"/>
          <p14:tracePt t="8425" x="3182938" y="5984875"/>
          <p14:tracePt t="8433" x="3170238" y="5984875"/>
          <p14:tracePt t="8450" x="3159125" y="5984875"/>
          <p14:tracePt t="8457" x="3159125" y="5997575"/>
          <p14:tracePt t="8481" x="3146425" y="5997575"/>
          <p14:tracePt t="8497" x="3146425" y="6010275"/>
          <p14:tracePt t="8512" x="3133725" y="6010275"/>
          <p14:tracePt t="8529" x="3121025" y="6010275"/>
          <p14:tracePt t="8536" x="3109913" y="6010275"/>
          <p14:tracePt t="8544" x="3109913" y="6022975"/>
          <p14:tracePt t="8552" x="3097213" y="6022975"/>
          <p14:tracePt t="8560" x="3084513" y="6022975"/>
          <p14:tracePt t="8567" x="3071813" y="6022975"/>
          <p14:tracePt t="8575" x="3060700" y="6022975"/>
          <p14:tracePt t="8583" x="3048000" y="6022975"/>
          <p14:tracePt t="8599" x="3035300" y="6022975"/>
          <p14:tracePt t="8616" x="3024188" y="6022975"/>
          <p14:tracePt t="8640" x="3024188" y="6034088"/>
          <p14:tracePt t="8646" x="3035300" y="6034088"/>
          <p14:tracePt t="8655" x="3048000" y="6034088"/>
          <p14:tracePt t="8662" x="3071813" y="6034088"/>
          <p14:tracePt t="8670" x="3097213" y="6034088"/>
          <p14:tracePt t="8678" x="3133725" y="6034088"/>
          <p14:tracePt t="8687" x="3159125" y="6034088"/>
          <p14:tracePt t="8694" x="3170238" y="6034088"/>
          <p14:tracePt t="8702" x="3208338" y="6034088"/>
          <p14:tracePt t="8710" x="3232150" y="6034088"/>
          <p14:tracePt t="8718" x="3257550" y="6034088"/>
          <p14:tracePt t="8726" x="3281363" y="6034088"/>
          <p14:tracePt t="8733" x="3306763" y="6034088"/>
          <p14:tracePt t="8741" x="3330575" y="6034088"/>
          <p14:tracePt t="8749" x="3355975" y="6034088"/>
          <p14:tracePt t="8765" x="3367088" y="6034088"/>
          <p14:tracePt t="8773" x="3379788" y="6034088"/>
          <p14:tracePt t="8781" x="3379788" y="6046788"/>
          <p14:tracePt t="8789" x="3392488" y="6046788"/>
          <p14:tracePt t="8837" x="3405188" y="6046788"/>
          <p14:tracePt t="8861" x="3405188" y="6059488"/>
          <p14:tracePt t="8876" x="3405188" y="6072188"/>
          <p14:tracePt t="8884" x="3405188" y="6083300"/>
          <p14:tracePt t="8892" x="3405188" y="6096000"/>
          <p14:tracePt t="8899" x="3405188" y="6108700"/>
          <p14:tracePt t="8907" x="3405188" y="6119813"/>
          <p14:tracePt t="8915" x="3405188" y="6132513"/>
          <p14:tracePt t="8923" x="3392488" y="6145213"/>
          <p14:tracePt t="8931" x="3379788" y="6169025"/>
          <p14:tracePt t="8939" x="3355975" y="6181725"/>
          <p14:tracePt t="8947" x="3330575" y="6194425"/>
          <p14:tracePt t="8956" x="3294063" y="6194425"/>
          <p14:tracePt t="8964" x="3257550" y="6207125"/>
          <p14:tracePt t="8972" x="3219450" y="6218238"/>
          <p14:tracePt t="8979" x="3182938" y="6218238"/>
          <p14:tracePt t="8986" x="3146425" y="6218238"/>
          <p14:tracePt t="8994" x="3097213" y="6218238"/>
          <p14:tracePt t="9002" x="3060700" y="6218238"/>
          <p14:tracePt t="9010" x="3011488" y="6207125"/>
          <p14:tracePt t="9018" x="2974975" y="6194425"/>
          <p14:tracePt t="9026" x="2925763" y="6169025"/>
          <p14:tracePt t="9034" x="2887663" y="6145213"/>
          <p14:tracePt t="9042" x="2851150" y="6119813"/>
          <p14:tracePt t="9050" x="2827338" y="6096000"/>
          <p14:tracePt t="9058" x="2801938" y="6072188"/>
          <p14:tracePt t="9065" x="2765425" y="6059488"/>
          <p14:tracePt t="9073" x="2740025" y="6034088"/>
          <p14:tracePt t="9081" x="2728913" y="6010275"/>
          <p14:tracePt t="9089" x="2716213" y="5997575"/>
          <p14:tracePt t="9097" x="2703513" y="5997575"/>
          <p14:tracePt t="9105" x="2703513" y="5973763"/>
          <p14:tracePt t="9123" x="2703513" y="5948363"/>
          <p14:tracePt t="9129" x="2703513" y="5935663"/>
          <p14:tracePt t="9139" x="2716213" y="5911850"/>
          <p14:tracePt t="9144" x="2752725" y="5899150"/>
          <p14:tracePt t="9152" x="2778125" y="5875338"/>
          <p14:tracePt t="9160" x="2801938" y="5862638"/>
          <p14:tracePt t="9168" x="2838450" y="5837238"/>
          <p14:tracePt t="9176" x="2887663" y="5826125"/>
          <p14:tracePt t="9184" x="2925763" y="5813425"/>
          <p14:tracePt t="9192" x="2974975" y="5813425"/>
          <p14:tracePt t="9200" x="3024188" y="5813425"/>
          <p14:tracePt t="9208" x="3084513" y="5813425"/>
          <p14:tracePt t="9216" x="3133725" y="5813425"/>
          <p14:tracePt t="9224" x="3195638" y="5813425"/>
          <p14:tracePt t="9231" x="3244850" y="5837238"/>
          <p14:tracePt t="9240" x="3294063" y="5862638"/>
          <p14:tracePt t="9247" x="3343275" y="5886450"/>
          <p14:tracePt t="9256" x="3392488" y="5911850"/>
          <p14:tracePt t="9263" x="3429000" y="5935663"/>
          <p14:tracePt t="9272" x="3465513" y="5961063"/>
          <p14:tracePt t="9279" x="3502025" y="5984875"/>
          <p14:tracePt t="9289" x="3540125" y="6010275"/>
          <p14:tracePt t="9295" x="3563938" y="6034088"/>
          <p14:tracePt t="9305" x="3589338" y="6072188"/>
          <p14:tracePt t="9310" x="3600450" y="6096000"/>
          <p14:tracePt t="9322" x="3613150" y="6132513"/>
          <p14:tracePt t="9326" x="3625850" y="6169025"/>
          <p14:tracePt t="9339" x="3638550" y="6194425"/>
          <p14:tracePt t="9343" x="3638550" y="6218238"/>
          <p14:tracePt t="9355" x="3638550" y="6256338"/>
          <p14:tracePt t="9359" x="3638550" y="6280150"/>
          <p14:tracePt t="9372" x="3638550" y="6305550"/>
          <p14:tracePt t="9375" x="3638550" y="6329363"/>
          <p14:tracePt t="9390" x="3613150" y="6342063"/>
          <p14:tracePt t="9394" x="3589338" y="6354763"/>
          <p14:tracePt t="9406" x="3563938" y="6365875"/>
          <p14:tracePt t="9412" x="3527425" y="6365875"/>
          <p14:tracePt t="9424" x="3490913" y="6378575"/>
          <p14:tracePt t="9426" x="3441700" y="6378575"/>
          <p14:tracePt t="9430" x="3392488" y="6378575"/>
          <p14:tracePt t="9438" x="3355975" y="6365875"/>
          <p14:tracePt t="9445" x="3306763" y="6354763"/>
          <p14:tracePt t="9455" x="3268663" y="6329363"/>
          <p14:tracePt t="9461" x="3232150" y="6316663"/>
          <p14:tracePt t="9473" x="3195638" y="6280150"/>
          <p14:tracePt t="9476" x="3170238" y="6256338"/>
          <p14:tracePt t="9489" x="3159125" y="6243638"/>
          <p14:tracePt t="9493" x="3133725" y="6218238"/>
          <p14:tracePt t="9506" x="3121025" y="6194425"/>
          <p14:tracePt t="9510" x="3109913" y="6181725"/>
          <p14:tracePt t="9522" x="3097213" y="6157913"/>
          <p14:tracePt t="9526" x="3097213" y="6145213"/>
          <p14:tracePt t="9539" x="3097213" y="6132513"/>
          <p14:tracePt t="9542" x="3097213" y="6119813"/>
          <p14:tracePt t="9555" x="3097213" y="6108700"/>
          <p14:tracePt t="9572" x="3097213" y="6096000"/>
          <p14:tracePt t="10188" x="3097213" y="6083300"/>
          <p14:tracePt t="10196" x="3097213" y="6072188"/>
          <p14:tracePt t="10204" x="3097213" y="6059488"/>
          <p14:tracePt t="10212" x="3097213" y="6022975"/>
          <p14:tracePt t="10219" x="3121025" y="5997575"/>
          <p14:tracePt t="10227" x="3133725" y="5973763"/>
          <p14:tracePt t="10235" x="3159125" y="5935663"/>
          <p14:tracePt t="10243" x="3182938" y="5911850"/>
          <p14:tracePt t="10251" x="3208338" y="5886450"/>
          <p14:tracePt t="10259" x="3244850" y="5849938"/>
          <p14:tracePt t="10267" x="3257550" y="5837238"/>
          <p14:tracePt t="10275" x="3294063" y="5800725"/>
          <p14:tracePt t="10283" x="3306763" y="5788025"/>
          <p14:tracePt t="10291" x="3330575" y="5764213"/>
          <p14:tracePt t="10298" x="3355975" y="5751513"/>
          <p14:tracePt t="10306" x="3367088" y="5738813"/>
          <p14:tracePt t="10314" x="3392488" y="5727700"/>
          <p14:tracePt t="10322" x="3416300" y="5727700"/>
          <p14:tracePt t="10330" x="3429000" y="5727700"/>
          <p14:tracePt t="10339" x="3441700" y="5715000"/>
          <p14:tracePt t="10346" x="3465513" y="5715000"/>
          <p14:tracePt t="10355" x="3478213" y="5715000"/>
          <p14:tracePt t="10362" x="3490913" y="5715000"/>
          <p14:tracePt t="10372" x="3514725" y="5715000"/>
          <p14:tracePt t="10377" x="3527425" y="5715000"/>
          <p14:tracePt t="10388" x="3540125" y="5715000"/>
          <p14:tracePt t="10393" x="3551238" y="5715000"/>
          <p14:tracePt t="10405" x="3576638" y="5727700"/>
          <p14:tracePt t="10410" x="3589338" y="5738813"/>
          <p14:tracePt t="10423" x="3600450" y="5751513"/>
          <p14:tracePt t="10426" x="3613150" y="5764213"/>
          <p14:tracePt t="10440" x="3625850" y="5776913"/>
          <p14:tracePt t="10445" x="3638550" y="5788025"/>
          <p14:tracePt t="10456" x="3649663" y="5800725"/>
          <p14:tracePt t="10459" x="3662363" y="5813425"/>
          <p14:tracePt t="10472" x="3675063" y="5826125"/>
          <p14:tracePt t="10474" x="3687763" y="5837238"/>
          <p14:tracePt t="10489" x="3698875" y="5849938"/>
          <p14:tracePt t="10496" x="3711575" y="5862638"/>
          <p14:tracePt t="10504" x="3724275" y="5875338"/>
          <p14:tracePt t="10512" x="3724275" y="5886450"/>
          <p14:tracePt t="10520" x="3736975" y="5899150"/>
          <p14:tracePt t="10536" x="3736975" y="5911850"/>
          <p14:tracePt t="10543" x="3748088" y="5911850"/>
          <p14:tracePt t="10551" x="3748088" y="5924550"/>
          <p14:tracePt t="10568" x="3760788" y="5924550"/>
          <p14:tracePt t="10575" x="3760788" y="5935663"/>
          <p14:tracePt t="10758" x="3760788" y="5924550"/>
          <p14:tracePt t="10781" x="3760788" y="5911850"/>
          <p14:tracePt t="10797" x="3760788" y="5899150"/>
          <p14:tracePt t="10804" x="3760788" y="5886450"/>
          <p14:tracePt t="10821" x="3760788" y="5875338"/>
          <p14:tracePt t="10861" x="3748088" y="5875338"/>
          <p14:tracePt t="10884" x="3736975" y="5875338"/>
          <p14:tracePt t="10891" x="3736975" y="5886450"/>
          <p14:tracePt t="10899" x="3736975" y="5899150"/>
          <p14:tracePt t="10907" x="3724275" y="5899150"/>
          <p14:tracePt t="10915" x="3724275" y="5911850"/>
          <p14:tracePt t="10923" x="3711575" y="5924550"/>
          <p14:tracePt t="10931" x="3711575" y="5935663"/>
          <p14:tracePt t="10939" x="3698875" y="5961063"/>
          <p14:tracePt t="10947" x="3698875" y="5973763"/>
          <p14:tracePt t="10956" x="3687763" y="5984875"/>
          <p14:tracePt t="10962" x="3675063" y="5997575"/>
          <p14:tracePt t="10970" x="3662363" y="6022975"/>
          <p14:tracePt t="10978" x="3638550" y="6034088"/>
          <p14:tracePt t="10986" x="3625850" y="6059488"/>
          <p14:tracePt t="10994" x="3600450" y="6072188"/>
          <p14:tracePt t="11002" x="3563938" y="6096000"/>
          <p14:tracePt t="11010" x="3540125" y="6108700"/>
          <p14:tracePt t="11018" x="3502025" y="6119813"/>
          <p14:tracePt t="11026" x="3465513" y="6132513"/>
          <p14:tracePt t="11034" x="3441700" y="6145213"/>
          <p14:tracePt t="11041" x="3405188" y="6157913"/>
          <p14:tracePt t="11049" x="3367088" y="6169025"/>
          <p14:tracePt t="11057" x="3343275" y="6181725"/>
          <p14:tracePt t="11066" x="3317875" y="6194425"/>
          <p14:tracePt t="11073" x="3281363" y="6194425"/>
          <p14:tracePt t="11082" x="3257550" y="6207125"/>
          <p14:tracePt t="11089" x="3244850" y="6207125"/>
          <p14:tracePt t="11098" x="3219450" y="6207125"/>
          <p14:tracePt t="11106" x="3195638" y="6207125"/>
          <p14:tracePt t="11113" x="3182938" y="6207125"/>
          <p14:tracePt t="11123" x="3170238" y="6207125"/>
          <p14:tracePt t="11128" x="3159125" y="6207125"/>
          <p14:tracePt t="11138" x="3146425" y="6207125"/>
          <p14:tracePt t="11144" x="3133725" y="6207125"/>
          <p14:tracePt t="11155" x="3121025" y="6207125"/>
          <p14:tracePt t="11160" x="3109913" y="6207125"/>
          <p14:tracePt t="11174" x="3097213" y="6194425"/>
          <p14:tracePt t="11179" x="3097213" y="6181725"/>
          <p14:tracePt t="11189" x="3084513" y="6181725"/>
          <p14:tracePt t="11192" x="3071813" y="6169025"/>
          <p14:tracePt t="11208" x="3071813" y="6157913"/>
          <p14:tracePt t="11212" x="3060700" y="6145213"/>
          <p14:tracePt t="11226" x="3048000" y="6132513"/>
          <p14:tracePt t="11241" x="3048000" y="6119813"/>
          <p14:tracePt t="11257" x="3048000" y="6108700"/>
          <p14:tracePt t="11261" x="3048000" y="6096000"/>
          <p14:tracePt t="11275" x="3048000" y="6083300"/>
          <p14:tracePt t="11289" x="3048000" y="6072188"/>
          <p14:tracePt t="12223" x="3035300" y="6083300"/>
          <p14:tracePt t="12231" x="3024188" y="6083300"/>
          <p14:tracePt t="12239" x="3011488" y="6096000"/>
          <p14:tracePt t="12247" x="2986088" y="6119813"/>
          <p14:tracePt t="12256" x="2974975" y="6132513"/>
          <p14:tracePt t="12263" x="2949575" y="6157913"/>
          <p14:tracePt t="12272" x="2936875" y="6169025"/>
          <p14:tracePt t="12278" x="2900363" y="6194425"/>
          <p14:tracePt t="12286" x="2887663" y="6218238"/>
          <p14:tracePt t="12294" x="2851150" y="6243638"/>
          <p14:tracePt t="12302" x="2827338" y="6280150"/>
          <p14:tracePt t="12310" x="2814638" y="6292850"/>
          <p14:tracePt t="12318" x="2789238" y="6329363"/>
          <p14:tracePt t="12326" x="2778125" y="6342063"/>
          <p14:tracePt t="12334" x="2765425" y="6365875"/>
          <p14:tracePt t="12342" x="2740025" y="6378575"/>
          <p14:tracePt t="12350" x="2728913" y="6391275"/>
          <p14:tracePt t="12358" x="2728913" y="6403975"/>
          <p14:tracePt t="12365" x="2716213" y="6403975"/>
          <p14:tracePt t="12373" x="2716213" y="6415088"/>
          <p14:tracePt t="12683" x="2703513" y="6415088"/>
          <p14:tracePt t="12690" x="2690813" y="6415088"/>
          <p14:tracePt t="12697" x="2667000" y="6403975"/>
          <p14:tracePt t="12706" x="2643188" y="6403975"/>
          <p14:tracePt t="12713" x="2630488" y="6403975"/>
          <p14:tracePt t="12723" x="2605088" y="6403975"/>
          <p14:tracePt t="12729" x="2581275" y="6403975"/>
          <p14:tracePt t="12737" x="2544763" y="6391275"/>
          <p14:tracePt t="12745" x="2532063" y="6391275"/>
          <p14:tracePt t="12753" x="2506663" y="6391275"/>
          <p14:tracePt t="12761" x="2470150" y="6391275"/>
          <p14:tracePt t="12769" x="2446338" y="6391275"/>
          <p14:tracePt t="12777" x="2420938" y="6391275"/>
          <p14:tracePt t="12784" x="2397125" y="6378575"/>
          <p14:tracePt t="12792" x="2371725" y="6378575"/>
          <p14:tracePt t="12800" x="2347913" y="6365875"/>
          <p14:tracePt t="12808" x="2322513" y="6365875"/>
          <p14:tracePt t="12816" x="2309813" y="6354763"/>
          <p14:tracePt t="12824" x="2286000" y="6342063"/>
          <p14:tracePt t="12832" x="2273300" y="6329363"/>
          <p14:tracePt t="12840" x="2262188" y="6316663"/>
          <p14:tracePt t="12848" x="2236788" y="6316663"/>
          <p14:tracePt t="12856" x="2224088" y="6305550"/>
          <p14:tracePt t="12863" x="2224088" y="6292850"/>
          <p14:tracePt t="12872" x="2212975" y="6292850"/>
          <p14:tracePt t="12879" x="2212975" y="6280150"/>
          <p14:tracePt t="12889" x="2200275" y="6267450"/>
          <p14:tracePt t="12895" x="2200275" y="6256338"/>
          <p14:tracePt t="12905" x="2200275" y="6243638"/>
          <p14:tracePt t="12911" x="2200275" y="6230938"/>
          <p14:tracePt t="12923" x="2200275" y="6218238"/>
          <p14:tracePt t="12927" x="2200275" y="6207125"/>
          <p14:tracePt t="12941" x="2200275" y="6194425"/>
          <p14:tracePt t="12945" x="2200275" y="6181725"/>
          <p14:tracePt t="12957" x="2212975" y="6181725"/>
          <p14:tracePt t="12960" x="2224088" y="6157913"/>
          <p14:tracePt t="12972" x="2236788" y="6145213"/>
          <p14:tracePt t="12975" x="2262188" y="6132513"/>
          <p14:tracePt t="12990" x="2286000" y="6119813"/>
          <p14:tracePt t="12994" x="2309813" y="6096000"/>
          <p14:tracePt t="13007" x="2335213" y="6083300"/>
          <p14:tracePt t="13012" x="2371725" y="6072188"/>
          <p14:tracePt t="13022" x="2397125" y="6059488"/>
          <p14:tracePt t="13025" x="2420938" y="6046788"/>
          <p14:tracePt t="13041" x="2457450" y="6034088"/>
          <p14:tracePt t="13042" x="2482850" y="6034088"/>
          <p14:tracePt t="13047" x="2532063" y="6022975"/>
          <p14:tracePt t="13055" x="2555875" y="6022975"/>
          <p14:tracePt t="13061" x="2593975" y="6022975"/>
          <p14:tracePt t="13073" x="2630488" y="6022975"/>
          <p14:tracePt t="13077" x="2667000" y="6022975"/>
          <p14:tracePt t="13091" x="2703513" y="6022975"/>
          <p14:tracePt t="13094" x="2752725" y="6022975"/>
          <p14:tracePt t="13106" x="2789238" y="6034088"/>
          <p14:tracePt t="13110" x="2838450" y="6034088"/>
          <p14:tracePt t="13123" x="2876550" y="6046788"/>
          <p14:tracePt t="13126" x="2925763" y="6059488"/>
          <p14:tracePt t="13139" x="2974975" y="6072188"/>
          <p14:tracePt t="13143" x="3024188" y="6072188"/>
          <p14:tracePt t="13157" x="3071813" y="6083300"/>
          <p14:tracePt t="13161" x="3121025" y="6096000"/>
          <p14:tracePt t="13173" x="3170238" y="6108700"/>
          <p14:tracePt t="13179" x="3232150" y="6119813"/>
          <p14:tracePt t="13189" x="3281363" y="6132513"/>
          <p14:tracePt t="13190" x="3330575" y="6157913"/>
          <p14:tracePt t="13195" x="3367088" y="6169025"/>
          <p14:tracePt t="13205" x="3416300" y="6181725"/>
          <p14:tracePt t="13211" x="3441700" y="6194425"/>
          <p14:tracePt t="13222" x="3490913" y="6194425"/>
          <p14:tracePt t="13227" x="3514725" y="6207125"/>
          <p14:tracePt t="13239" x="3551238" y="6230938"/>
          <p14:tracePt t="13243" x="3576638" y="6230938"/>
          <p14:tracePt t="13256" x="3600450" y="6243638"/>
          <p14:tracePt t="13260" x="3613150" y="6256338"/>
          <p14:tracePt t="13272" x="3625850" y="6256338"/>
          <p14:tracePt t="13276" x="3638550" y="6267450"/>
          <p14:tracePt t="13305" x="3649663" y="6280150"/>
          <p14:tracePt t="13323" x="3649663" y="6292850"/>
          <p14:tracePt t="13339" x="3638550" y="6292850"/>
          <p14:tracePt t="13340" x="3625850" y="6292850"/>
          <p14:tracePt t="13346" x="3600450" y="6305550"/>
          <p14:tracePt t="13355" x="3576638" y="6305550"/>
          <p14:tracePt t="13361" x="3551238" y="6305550"/>
          <p14:tracePt t="13372" x="3514725" y="6305550"/>
          <p14:tracePt t="13377" x="3478213" y="6305550"/>
          <p14:tracePt t="13390" x="3452813" y="6305550"/>
          <p14:tracePt t="13394" x="3405188" y="6305550"/>
          <p14:tracePt t="13405" x="3367088" y="6305550"/>
          <p14:tracePt t="13409" x="3330575" y="6305550"/>
          <p14:tracePt t="13423" x="3294063" y="6305550"/>
          <p14:tracePt t="13426" x="3244850" y="6305550"/>
          <p14:tracePt t="13441" x="3208338" y="6305550"/>
          <p14:tracePt t="13445" x="3159125" y="6305550"/>
          <p14:tracePt t="13457" x="3109913" y="6292850"/>
          <p14:tracePt t="13460" x="3071813" y="6280150"/>
          <p14:tracePt t="13474" x="3035300" y="6267450"/>
          <p14:tracePt t="13476" x="2986088" y="6267450"/>
          <p14:tracePt t="13481" x="2949575" y="6243638"/>
          <p14:tracePt t="13491" x="2913063" y="6230938"/>
          <p14:tracePt t="13496" x="2876550" y="6218238"/>
          <p14:tracePt t="13505" x="2838450" y="6207125"/>
          <p14:tracePt t="13512" x="2801938" y="6181725"/>
          <p14:tracePt t="13523" x="2765425" y="6169025"/>
          <p14:tracePt t="13528" x="2728913" y="6157913"/>
          <p14:tracePt t="13539" x="2716213" y="6145213"/>
          <p14:tracePt t="13543" x="2679700" y="6145213"/>
          <p14:tracePt t="13556" x="2654300" y="6132513"/>
          <p14:tracePt t="13561" x="2630488" y="6119813"/>
          <p14:tracePt t="13572" x="2605088" y="6108700"/>
          <p14:tracePt t="13577" x="2593975" y="6108700"/>
          <p14:tracePt t="13589" x="2568575" y="6108700"/>
          <p14:tracePt t="13592" x="2555875" y="6096000"/>
          <p14:tracePt t="13607" x="2544763" y="6096000"/>
          <p14:tracePt t="13610" x="2532063" y="6096000"/>
          <p14:tracePt t="13624" x="2519363" y="6083300"/>
          <p14:tracePt t="13630" x="2506663" y="6083300"/>
          <p14:tracePt t="13646" x="2495550" y="6083300"/>
          <p14:tracePt t="14169" x="2519363" y="6083300"/>
          <p14:tracePt t="14176" x="2532063" y="6072188"/>
          <p14:tracePt t="14183" x="2544763" y="6072188"/>
          <p14:tracePt t="14191" x="2568575" y="6072188"/>
          <p14:tracePt t="14199" x="2605088" y="6072188"/>
          <p14:tracePt t="14208" x="2617788" y="6072188"/>
          <p14:tracePt t="14216" x="2654300" y="6072188"/>
          <p14:tracePt t="14223" x="2679700" y="6072188"/>
          <p14:tracePt t="14231" x="2716213" y="6072188"/>
          <p14:tracePt t="14240" x="2740025" y="6072188"/>
          <p14:tracePt t="14247" x="2765425" y="6072188"/>
          <p14:tracePt t="14256" x="2789238" y="6072188"/>
          <p14:tracePt t="14263" x="2827338" y="6072188"/>
          <p14:tracePt t="14270" x="2851150" y="6072188"/>
          <p14:tracePt t="14279" x="2876550" y="6083300"/>
          <p14:tracePt t="14286" x="2913063" y="6083300"/>
          <p14:tracePt t="14294" x="2949575" y="6096000"/>
          <p14:tracePt t="14302" x="2962275" y="6096000"/>
          <p14:tracePt t="14310" x="2998788" y="6108700"/>
          <p14:tracePt t="14318" x="3024188" y="6108700"/>
          <p14:tracePt t="14326" x="3048000" y="6119813"/>
          <p14:tracePt t="14334" x="3071813" y="6119813"/>
          <p14:tracePt t="14342" x="3109913" y="6132513"/>
          <p14:tracePt t="14349" x="3133725" y="6132513"/>
          <p14:tracePt t="14358" x="3170238" y="6145213"/>
          <p14:tracePt t="14365" x="3182938" y="6157913"/>
          <p14:tracePt t="14374" x="3195638" y="6157913"/>
          <p14:tracePt t="14381" x="3219450" y="6157913"/>
          <p14:tracePt t="14391" x="3244850" y="6169025"/>
          <p14:tracePt t="14397" x="3257550" y="6169025"/>
          <p14:tracePt t="14406" x="3268663" y="6169025"/>
          <p14:tracePt t="14413" x="3281363" y="6181725"/>
          <p14:tracePt t="14429" x="3294063" y="6181725"/>
          <p14:tracePt t="14439" x="3294063" y="6194425"/>
          <p14:tracePt t="14460" x="3306763" y="6194425"/>
          <p14:tracePt t="15141" x="3294063" y="6194425"/>
          <p14:tracePt t="15148" x="3268663" y="6194425"/>
          <p14:tracePt t="15157" x="3257550" y="6207125"/>
          <p14:tracePt t="15164" x="3219450" y="6207125"/>
          <p14:tracePt t="15173" x="3208338" y="6218238"/>
          <p14:tracePt t="15179" x="3182938" y="6218238"/>
          <p14:tracePt t="15187" x="3159125" y="6230938"/>
          <p14:tracePt t="15195" x="3146425" y="6230938"/>
          <p14:tracePt t="15203" x="3121025" y="6243638"/>
          <p14:tracePt t="15211" x="3097213" y="6256338"/>
          <p14:tracePt t="15219" x="3071813" y="6256338"/>
          <p14:tracePt t="15227" x="3060700" y="6267450"/>
          <p14:tracePt t="15235" x="3048000" y="6267450"/>
          <p14:tracePt t="15243" x="3024188" y="6267450"/>
          <p14:tracePt t="15251" x="3011488" y="6280150"/>
          <p14:tracePt t="15258" x="2998788" y="6280150"/>
          <p14:tracePt t="15266" x="2998788" y="6292850"/>
          <p14:tracePt t="15274" x="2986088" y="6292850"/>
          <p14:tracePt t="15282" x="2974975" y="6292850"/>
          <p14:tracePt t="15290" x="2962275" y="6305550"/>
          <p14:tracePt t="15306" x="2949575" y="6316663"/>
          <p14:tracePt t="15314" x="2936875" y="6316663"/>
          <p14:tracePt t="15323" x="2925763" y="6329363"/>
          <p14:tracePt t="15330" x="2900363" y="6342063"/>
          <p14:tracePt t="15337" x="2887663" y="6342063"/>
          <p14:tracePt t="15345" x="2851150" y="6354763"/>
          <p14:tracePt t="15353" x="2827338" y="6365875"/>
          <p14:tracePt t="15361" x="2801938" y="6365875"/>
          <p14:tracePt t="15369" x="2778125" y="6378575"/>
          <p14:tracePt t="15377" x="2740025" y="6378575"/>
          <p14:tracePt t="15385" x="2703513" y="6378575"/>
          <p14:tracePt t="15393" x="2667000" y="6378575"/>
          <p14:tracePt t="15402" x="2630488" y="6378575"/>
          <p14:tracePt t="15409" x="2593975" y="6378575"/>
          <p14:tracePt t="15418" x="2581275" y="6378575"/>
          <p14:tracePt t="15425" x="2532063" y="6378575"/>
          <p14:tracePt t="15432" x="2519363" y="6378575"/>
          <p14:tracePt t="15441" x="2482850" y="6378575"/>
          <p14:tracePt t="15448" x="2457450" y="6378575"/>
          <p14:tracePt t="15457" x="2433638" y="6365875"/>
          <p14:tracePt t="15464" x="2420938" y="6365875"/>
          <p14:tracePt t="15473" x="2408238" y="6354763"/>
          <p14:tracePt t="15480" x="2397125" y="6354763"/>
          <p14:tracePt t="15489" x="2384425" y="6354763"/>
          <p14:tracePt t="15496" x="2371725" y="6354763"/>
          <p14:tracePt t="15511" x="2359025" y="6342063"/>
          <p14:tracePt t="15527" x="2347913" y="6342063"/>
          <p14:tracePt t="15551" x="2335213" y="6329363"/>
          <p14:tracePt t="15575" x="2322513" y="6329363"/>
          <p14:tracePt t="15583" x="2322513" y="6316663"/>
          <p14:tracePt t="15598" x="2309813" y="6305550"/>
          <p14:tracePt t="15614" x="2298700" y="6305550"/>
          <p14:tracePt t="15630" x="2298700" y="6292850"/>
          <p14:tracePt t="15646" x="2298700" y="6280150"/>
          <p14:tracePt t="15654" x="2286000" y="6280150"/>
          <p14:tracePt t="15670" x="2286000" y="6267450"/>
          <p14:tracePt t="15685" x="2286000" y="6256338"/>
          <p14:tracePt t="15701" x="2286000" y="6243638"/>
          <p14:tracePt t="15717" x="2286000" y="6230938"/>
          <p14:tracePt t="15733" x="2286000" y="6218238"/>
          <p14:tracePt t="15741" x="2286000" y="6207125"/>
          <p14:tracePt t="15757" x="2286000" y="6194425"/>
          <p14:tracePt t="15764" x="2286000" y="6181725"/>
          <p14:tracePt t="15773" x="2298700" y="6181725"/>
          <p14:tracePt t="15780" x="2309813" y="6169025"/>
          <p14:tracePt t="15788" x="2335213" y="6157913"/>
          <p14:tracePt t="15796" x="2347913" y="6157913"/>
          <p14:tracePt t="15804" x="2371725" y="6145213"/>
          <p14:tracePt t="15812" x="2384425" y="6145213"/>
          <p14:tracePt t="15820" x="2408238" y="6132513"/>
          <p14:tracePt t="15828" x="2420938" y="6132513"/>
          <p14:tracePt t="15836" x="2433638" y="6132513"/>
          <p14:tracePt t="15843" x="2457450" y="6132513"/>
          <p14:tracePt t="15851" x="2470150" y="6132513"/>
          <p14:tracePt t="15859" x="2482850" y="6132513"/>
          <p14:tracePt t="15867" x="2495550" y="6132513"/>
          <p14:tracePt t="15875" x="2519363" y="6132513"/>
          <p14:tracePt t="15883" x="2532063" y="6132513"/>
          <p14:tracePt t="15891" x="2544763" y="6132513"/>
          <p14:tracePt t="15899" x="2568575" y="6132513"/>
          <p14:tracePt t="15907" x="2581275" y="6132513"/>
          <p14:tracePt t="15915" x="2593975" y="6132513"/>
          <p14:tracePt t="15923" x="2617788" y="6145213"/>
          <p14:tracePt t="15930" x="2630488" y="6145213"/>
          <p14:tracePt t="15939" x="2643188" y="6145213"/>
          <p14:tracePt t="15946" x="2654300" y="6145213"/>
          <p14:tracePt t="15957" x="2679700" y="6145213"/>
          <p14:tracePt t="15962" x="2690813" y="6157913"/>
          <p14:tracePt t="15972" x="2703513" y="6157913"/>
          <p14:tracePt t="15978" x="2716213" y="6157913"/>
          <p14:tracePt t="15991" x="2728913" y="6157913"/>
          <p14:tracePt t="15996" x="2752725" y="6169025"/>
          <p14:tracePt t="16006" x="2778125" y="6169025"/>
          <p14:tracePt t="16009" x="2789238" y="6169025"/>
          <p14:tracePt t="16023" x="2814638" y="6169025"/>
          <p14:tracePt t="16025" x="2851150" y="6181725"/>
          <p14:tracePt t="16039" x="2863850" y="6181725"/>
          <p14:tracePt t="16041" x="2900363" y="6194425"/>
          <p14:tracePt t="16056" x="2925763" y="6194425"/>
          <p14:tracePt t="16058" x="2949575" y="6207125"/>
          <p14:tracePt t="16074" x="2974975" y="6218238"/>
          <p14:tracePt t="16078" x="2986088" y="6218238"/>
          <p14:tracePt t="16091" x="3011488" y="6230938"/>
          <p14:tracePt t="16092" x="3024188" y="6230938"/>
          <p14:tracePt t="16096" x="3035300" y="6243638"/>
          <p14:tracePt t="16106" x="3048000" y="6243638"/>
          <p14:tracePt t="19108" x="3024188" y="6243638"/>
          <p14:tracePt t="19116" x="2998788" y="6243638"/>
          <p14:tracePt t="19124" x="2974975" y="6256338"/>
          <p14:tracePt t="19131" x="2936875" y="6267450"/>
          <p14:tracePt t="19139" x="2913063" y="6280150"/>
          <p14:tracePt t="19147" x="2900363" y="6280150"/>
          <p14:tracePt t="19155" x="2876550" y="6280150"/>
          <p14:tracePt t="19163" x="2863850" y="6292850"/>
          <p14:tracePt t="19171" x="2851150" y="6292850"/>
          <p14:tracePt t="19179" x="2827338" y="6292850"/>
          <p14:tracePt t="19187" x="2814638" y="6305550"/>
          <p14:tracePt t="19195" x="2789238" y="6305550"/>
          <p14:tracePt t="19203" x="2778125" y="6305550"/>
          <p14:tracePt t="19218" x="2765425" y="6305550"/>
          <p14:tracePt t="19250" x="2752725" y="6305550"/>
          <p14:tracePt t="19282" x="2740025" y="6305550"/>
          <p14:tracePt t="19298" x="2728913" y="6305550"/>
          <p14:tracePt t="19313" x="2716213" y="6305550"/>
          <p14:tracePt t="19321" x="2703513" y="6305550"/>
          <p14:tracePt t="19329" x="2690813" y="6305550"/>
          <p14:tracePt t="19345" x="2667000" y="6305550"/>
          <p14:tracePt t="19353" x="2654300" y="6305550"/>
          <p14:tracePt t="19361" x="2643188" y="6305550"/>
          <p14:tracePt t="19370" x="2630488" y="6305550"/>
          <p14:tracePt t="19378" x="2617788" y="6305550"/>
          <p14:tracePt t="19384" x="2593975" y="6305550"/>
          <p14:tracePt t="19392" x="2581275" y="6305550"/>
          <p14:tracePt t="19400" x="2568575" y="6305550"/>
          <p14:tracePt t="19409" x="2544763" y="6305550"/>
          <p14:tracePt t="19424" x="2519363" y="6305550"/>
          <p14:tracePt t="19441" x="2506663" y="6305550"/>
          <p14:tracePt t="19457" x="2495550" y="6305550"/>
          <p14:tracePt t="19536" x="2495550" y="6292850"/>
          <p14:tracePt t="19558" x="2506663" y="6292850"/>
          <p14:tracePt t="19678" x="2506663" y="6280150"/>
          <p14:tracePt t="19702" x="2519363" y="6280150"/>
          <p14:tracePt t="19725" x="2532063" y="6267450"/>
          <p14:tracePt t="19732" x="2544763" y="6267450"/>
          <p14:tracePt t="20050" x="2544763" y="6256338"/>
          <p14:tracePt t="20057" x="2544763" y="6230938"/>
          <p14:tracePt t="20064" x="2544763" y="6218238"/>
          <p14:tracePt t="20072" x="2532063" y="6194425"/>
          <p14:tracePt t="20080" x="2519363" y="6181725"/>
          <p14:tracePt t="20088" x="2506663" y="6169025"/>
          <p14:tracePt t="20096" x="2495550" y="6132513"/>
          <p14:tracePt t="20104" x="2470150" y="6096000"/>
          <p14:tracePt t="20112" x="2446338" y="6059488"/>
          <p14:tracePt t="20120" x="2420938" y="6010275"/>
          <p14:tracePt t="20128" x="2384425" y="5973763"/>
          <p14:tracePt t="20136" x="2347913" y="5924550"/>
          <p14:tracePt t="20143" x="2309813" y="5862638"/>
          <p14:tracePt t="20151" x="2262188" y="5813425"/>
          <p14:tracePt t="20159" x="2224088" y="5764213"/>
          <p14:tracePt t="20167" x="2187575" y="5715000"/>
          <p14:tracePt t="20175" x="2151063" y="5665788"/>
          <p14:tracePt t="20183" x="2138363" y="5653088"/>
          <p14:tracePt t="20191" x="2114550" y="5616575"/>
          <p14:tracePt t="20199" x="2089150" y="5580063"/>
          <p14:tracePt t="20208" x="2076450" y="5567363"/>
          <p14:tracePt t="20215" x="2065338" y="5543550"/>
          <p14:tracePt t="20224" x="2052638" y="5530850"/>
          <p14:tracePt t="20230" x="2052638" y="5518150"/>
          <p14:tracePt t="20246" x="2052638" y="5505450"/>
          <p14:tracePt t="20256" x="2052638" y="5494338"/>
          <p14:tracePt t="20262" x="2052638" y="5481638"/>
          <p14:tracePt t="20274" x="2076450" y="5468938"/>
          <p14:tracePt t="20278" x="2101850" y="5445125"/>
          <p14:tracePt t="20292" x="2114550" y="5445125"/>
          <p14:tracePt t="20295" x="2125663" y="5432425"/>
          <p14:tracePt t="20307" x="2151063" y="5419725"/>
          <p14:tracePt t="20311" x="2174875" y="5407025"/>
          <p14:tracePt t="20325" x="2200275" y="5395913"/>
          <p14:tracePt t="20330" x="2212975" y="5395913"/>
          <p14:tracePt t="20342" x="2236788" y="5395913"/>
          <p14:tracePt t="20345" x="2249488" y="5395913"/>
          <p14:tracePt t="20358" x="2273300" y="5395913"/>
          <p14:tracePt t="20363" x="2298700" y="5395913"/>
          <p14:tracePt t="20374" x="2309813" y="5395913"/>
          <p14:tracePt t="20375" x="2335213" y="5395913"/>
          <p14:tracePt t="20381" x="2359025" y="5395913"/>
          <p14:tracePt t="20391" x="2371725" y="5395913"/>
          <p14:tracePt t="20396" x="2408238" y="5407025"/>
          <p14:tracePt t="20408" x="2433638" y="5419725"/>
          <p14:tracePt t="20413" x="2446338" y="5432425"/>
          <p14:tracePt t="20424" x="2470150" y="5432425"/>
          <p14:tracePt t="20428" x="2495550" y="5445125"/>
          <p14:tracePt t="20442" x="2519363" y="5456238"/>
          <p14:tracePt t="20446" x="2544763" y="5456238"/>
          <p14:tracePt t="20457" x="2555875" y="5468938"/>
          <p14:tracePt t="20461" x="2581275" y="5468938"/>
          <p14:tracePt t="20473" x="2605088" y="5481638"/>
          <p14:tracePt t="20477" x="2617788" y="5481638"/>
          <p14:tracePt t="20490" x="2643188" y="5481638"/>
          <p14:tracePt t="20493" x="2654300" y="5494338"/>
          <p14:tracePt t="20509" x="2667000" y="5494338"/>
          <p14:tracePt t="20513" x="2679700" y="5494338"/>
          <p14:tracePt t="20525" x="2690813" y="5505450"/>
          <p14:tracePt t="20542" x="2703513" y="5505450"/>
          <p14:tracePt t="20595" x="2716213" y="5505450"/>
          <p14:tracePt t="20970" x="2740025" y="5505450"/>
          <p14:tracePt t="20977" x="2789238" y="5505450"/>
          <p14:tracePt t="20985" x="2851150" y="5505450"/>
          <p14:tracePt t="20993" x="2936875" y="5505450"/>
          <p14:tracePt t="21002" x="3035300" y="5505450"/>
          <p14:tracePt t="21010" x="3146425" y="5505450"/>
          <p14:tracePt t="21017" x="3257550" y="5505450"/>
          <p14:tracePt t="21025" x="3392488" y="5505450"/>
          <p14:tracePt t="21033" x="3527425" y="5505450"/>
          <p14:tracePt t="21041" x="3675063" y="5505450"/>
          <p14:tracePt t="21049" x="3822700" y="5505450"/>
          <p14:tracePt t="21057" x="3957638" y="5505450"/>
          <p14:tracePt t="21064" x="4092575" y="5505450"/>
          <p14:tracePt t="21072" x="4214813" y="5505450"/>
          <p14:tracePt t="21080" x="4289425" y="5518150"/>
          <p14:tracePt t="21088" x="4460875" y="5530850"/>
          <p14:tracePt t="21096" x="4510088" y="5530850"/>
          <p14:tracePt t="21104" x="4595813" y="5554663"/>
          <p14:tracePt t="21112" x="4670425" y="5567363"/>
          <p14:tracePt t="21120" x="4743450" y="5603875"/>
          <p14:tracePt t="21128" x="4792663" y="5629275"/>
          <p14:tracePt t="21136" x="4841875" y="5653088"/>
          <p14:tracePt t="21143" x="4867275" y="5665788"/>
          <p14:tracePt t="21151" x="4891088" y="5691188"/>
          <p14:tracePt t="21159" x="4903788" y="5715000"/>
          <p14:tracePt t="21167" x="4916488" y="5727700"/>
          <p14:tracePt t="21175" x="4929188" y="5738813"/>
          <p14:tracePt t="21183" x="4929188" y="5764213"/>
          <p14:tracePt t="21191" x="4929188" y="5776913"/>
          <p14:tracePt t="21208" x="4916488" y="5788025"/>
          <p14:tracePt t="21215" x="4903788" y="5800725"/>
          <p14:tracePt t="21222" x="4891088" y="5813425"/>
          <p14:tracePt t="21230" x="4867275" y="5813425"/>
          <p14:tracePt t="21239" x="4854575" y="5813425"/>
          <p14:tracePt t="21246" x="4830763" y="5813425"/>
          <p14:tracePt t="21254" x="4818063" y="5813425"/>
          <p14:tracePt t="21262" x="4792663" y="5813425"/>
          <p14:tracePt t="21270" x="4781550" y="5813425"/>
          <p14:tracePt t="21278" x="4768850" y="5813425"/>
          <p14:tracePt t="21286" x="4756150" y="5813425"/>
          <p14:tracePt t="21294" x="4743450" y="5826125"/>
          <p14:tracePt t="21301" x="4732338" y="5826125"/>
          <p14:tracePt t="21309" x="4719638" y="5837238"/>
          <p14:tracePt t="21318" x="4719638" y="5849938"/>
          <p14:tracePt t="21326" x="4719638" y="5886450"/>
          <p14:tracePt t="21333" x="4719638" y="5911850"/>
          <p14:tracePt t="21342" x="4719638" y="5935663"/>
          <p14:tracePt t="21349" x="4732338" y="5961063"/>
          <p14:tracePt t="21359" x="4756150" y="5984875"/>
          <p14:tracePt t="21365" x="4781550" y="6010275"/>
          <p14:tracePt t="21374" x="4805363" y="6046788"/>
          <p14:tracePt t="21380" x="4841875" y="6072188"/>
          <p14:tracePt t="21391" x="4879975" y="6083300"/>
          <p14:tracePt t="21396" x="4891088" y="6096000"/>
          <p14:tracePt t="21407" x="4940300" y="6132513"/>
          <p14:tracePt t="21412" x="4953000" y="6132513"/>
          <p14:tracePt t="21423" x="4976813" y="6157913"/>
          <p14:tracePt t="21428" x="5002213" y="6169025"/>
          <p14:tracePt t="21441" x="5014913" y="6181725"/>
          <p14:tracePt t="21445" x="5026025" y="6181725"/>
          <p14:tracePt t="21457" x="5038725" y="6194425"/>
          <p14:tracePt t="21495" x="5014913" y="6194425"/>
          <p14:tracePt t="21674" x="5014913" y="6207125"/>
          <p14:tracePt t="21681" x="5026025" y="6230938"/>
          <p14:tracePt t="21690" x="5026025" y="6256338"/>
          <p14:tracePt t="21697" x="5026025" y="6280150"/>
          <p14:tracePt t="21706" x="5026025" y="6292850"/>
          <p14:tracePt t="21712" x="5026025" y="6316663"/>
          <p14:tracePt t="21720" x="5026025" y="6354763"/>
          <p14:tracePt t="21728" x="5026025" y="6378575"/>
          <p14:tracePt t="21737" x="5002213" y="6391275"/>
          <p14:tracePt t="21744" x="4965700" y="6403975"/>
          <p14:tracePt t="21752" x="4891088" y="6415088"/>
          <p14:tracePt t="21760" x="4830763" y="6415088"/>
          <p14:tracePt t="21768" x="4743450" y="6415088"/>
          <p14:tracePt t="21776" x="4645025" y="6415088"/>
          <p14:tracePt t="21784" x="4559300" y="6415088"/>
          <p14:tracePt t="21792" x="4460875" y="6391275"/>
          <p14:tracePt t="21799" x="4411663" y="6378575"/>
          <p14:tracePt t="21808" x="4338638" y="6342063"/>
          <p14:tracePt t="21815" x="4252913" y="6316663"/>
          <p14:tracePt t="21824" x="4167188" y="6280150"/>
          <p14:tracePt t="21831" x="4105275" y="6243638"/>
          <p14:tracePt t="21840" x="4043363" y="6207125"/>
          <p14:tracePt t="21847" x="4006850" y="6169025"/>
          <p14:tracePt t="21857" x="3970338" y="6132513"/>
          <p14:tracePt t="21863" x="3957638" y="6119813"/>
          <p14:tracePt t="21873" x="3932238" y="6083300"/>
          <p14:tracePt t="21879" x="3908425" y="6059488"/>
          <p14:tracePt t="21890" x="3895725" y="6010275"/>
          <p14:tracePt t="21894" x="3895725" y="5984875"/>
          <p14:tracePt t="21906" x="3895725" y="5948363"/>
          <p14:tracePt t="21910" x="3895725" y="5924550"/>
          <p14:tracePt t="21924" x="3895725" y="5899150"/>
          <p14:tracePt t="21927" x="3908425" y="5886450"/>
          <p14:tracePt t="21943" x="3932238" y="5849938"/>
          <p14:tracePt t="21947" x="3957638" y="5826125"/>
          <p14:tracePt t="21957" x="3981450" y="5800725"/>
          <p14:tracePt t="21962" x="4019550" y="5788025"/>
          <p14:tracePt t="21974" x="4068763" y="5764213"/>
          <p14:tracePt t="21978" x="4105275" y="5751513"/>
          <p14:tracePt t="21991" x="4167188" y="5738813"/>
          <p14:tracePt t="21992" x="4240213" y="5727700"/>
          <p14:tracePt t="21997" x="4351338" y="5702300"/>
          <p14:tracePt t="22007" x="4424363" y="5691188"/>
          <p14:tracePt t="22013" x="4510088" y="5678488"/>
          <p14:tracePt t="22024" x="4608513" y="5665788"/>
          <p14:tracePt t="22029" x="4706938" y="5665788"/>
          <p14:tracePt t="22040" x="4792663" y="5653088"/>
          <p14:tracePt t="22045" x="4903788" y="5653088"/>
          <p14:tracePt t="22057" x="4989513" y="5653088"/>
          <p14:tracePt t="22060" x="5038725" y="5653088"/>
          <p14:tracePt t="22074" x="5137150" y="5665788"/>
          <p14:tracePt t="22078" x="5222875" y="5691188"/>
          <p14:tracePt t="22092" x="5310188" y="5727700"/>
          <p14:tracePt t="22097" x="5395913" y="5764213"/>
          <p14:tracePt t="22107" x="5468938" y="5800725"/>
          <p14:tracePt t="22111" x="5543550" y="5837238"/>
          <p14:tracePt t="22126" x="5603875" y="5875338"/>
          <p14:tracePt t="22130" x="5665788" y="5924550"/>
          <p14:tracePt t="22140" x="5727700" y="5961063"/>
          <p14:tracePt t="22142" x="5776913" y="5997575"/>
          <p14:tracePt t="22147" x="5813425" y="6034088"/>
          <p14:tracePt t="22157" x="5826125" y="6046788"/>
          <p14:tracePt t="22163" x="5862638" y="6072188"/>
          <p14:tracePt t="22174" x="5875338" y="6096000"/>
          <p14:tracePt t="22179" x="5899150" y="6119813"/>
          <p14:tracePt t="22190" x="5911850" y="6145213"/>
          <p14:tracePt t="22195" x="5911850" y="6157913"/>
          <p14:tracePt t="22207" x="5911850" y="6181725"/>
          <p14:tracePt t="22210" x="5911850" y="6194425"/>
          <p14:tracePt t="22223" x="5899150" y="6207125"/>
          <p14:tracePt t="22228" x="5875338" y="6230938"/>
          <p14:tracePt t="22242" x="5849938" y="6243638"/>
          <p14:tracePt t="22245" x="5800725" y="6256338"/>
          <p14:tracePt t="22259" x="5751513" y="6267450"/>
          <p14:tracePt t="22263" x="5702300" y="6267450"/>
          <p14:tracePt t="22275" x="5641975" y="6267450"/>
          <p14:tracePt t="22279" x="5592763" y="6280150"/>
          <p14:tracePt t="22291" x="5530850" y="6280150"/>
          <p14:tracePt t="22294" x="5481638" y="6280150"/>
          <p14:tracePt t="22307" x="5419725" y="6267450"/>
          <p14:tracePt t="22309" x="5370513" y="6256338"/>
          <p14:tracePt t="22314" x="5346700" y="6243638"/>
          <p14:tracePt t="22324" x="5310188" y="6230938"/>
          <p14:tracePt t="22329" x="5284788" y="6218238"/>
          <p14:tracePt t="22342" x="5260975" y="6207125"/>
          <p14:tracePt t="22346" x="5235575" y="6207125"/>
          <p14:tracePt t="22357" x="5222875" y="6194425"/>
          <p14:tracePt t="22361" x="5211763" y="6194425"/>
          <p14:tracePt t="22374" x="5211763" y="6181725"/>
          <p14:tracePt t="22607" x="5199063" y="6181725"/>
          <p14:tracePt t="22614" x="5186363" y="6181725"/>
          <p14:tracePt t="22622" x="5162550" y="6194425"/>
          <p14:tracePt t="22629" x="5149850" y="6207125"/>
          <p14:tracePt t="22637" x="5124450" y="6207125"/>
          <p14:tracePt t="22645" x="5100638" y="6218238"/>
          <p14:tracePt t="22653" x="5075238" y="6230938"/>
          <p14:tracePt t="22661" x="5038725" y="6243638"/>
          <p14:tracePt t="22669" x="5002213" y="6256338"/>
          <p14:tracePt t="22677" x="4976813" y="6256338"/>
          <p14:tracePt t="22685" x="4953000" y="6256338"/>
          <p14:tracePt t="22693" x="4929188" y="6256338"/>
          <p14:tracePt t="22701" x="4903788" y="6256338"/>
          <p14:tracePt t="22709" x="4879975" y="6256338"/>
          <p14:tracePt t="22716" x="4854575" y="6256338"/>
          <p14:tracePt t="22725" x="4841875" y="6256338"/>
          <p14:tracePt t="22732" x="4830763" y="6256338"/>
          <p14:tracePt t="22749" x="4818063" y="6256338"/>
          <p14:tracePt t="28125" x="4768850" y="6256338"/>
          <p14:tracePt t="28132" x="4706938" y="6256338"/>
          <p14:tracePt t="28141" x="4670425" y="6256338"/>
          <p14:tracePt t="28148" x="4621213" y="6256338"/>
          <p14:tracePt t="28156" x="4572000" y="6243638"/>
          <p14:tracePt t="28164" x="4522788" y="6243638"/>
          <p14:tracePt t="28172" x="4460875" y="6243638"/>
          <p14:tracePt t="28180" x="4411663" y="6243638"/>
          <p14:tracePt t="28187" x="4325938" y="6230938"/>
          <p14:tracePt t="28195" x="4276725" y="6230938"/>
          <p14:tracePt t="28203" x="4141788" y="6230938"/>
          <p14:tracePt t="28211" x="4043363" y="6230938"/>
          <p14:tracePt t="28219" x="3944938" y="6230938"/>
          <p14:tracePt t="28227" x="3895725" y="6218238"/>
          <p14:tracePt t="28235" x="3797300" y="6218238"/>
          <p14:tracePt t="28243" x="3711575" y="6218238"/>
          <p14:tracePt t="28251" x="3625850" y="6207125"/>
          <p14:tracePt t="28259" x="3551238" y="6207125"/>
          <p14:tracePt t="28267" x="3465513" y="6194425"/>
          <p14:tracePt t="28275" x="3405188" y="6181725"/>
          <p14:tracePt t="28282" x="3330575" y="6169025"/>
          <p14:tracePt t="28291" x="3281363" y="6169025"/>
          <p14:tracePt t="28298" x="3257550" y="6169025"/>
          <p14:tracePt t="28307" x="3219450" y="6157913"/>
          <p14:tracePt t="28314" x="3182938" y="6157913"/>
          <p14:tracePt t="28326" x="3146425" y="6145213"/>
          <p14:tracePt t="28332" x="3133725" y="6145213"/>
          <p14:tracePt t="28341" x="3109913" y="6145213"/>
          <p14:tracePt t="28370" x="3109913" y="6132513"/>
          <p14:tracePt t="28544" x="3097213" y="6132513"/>
          <p14:tracePt t="28551" x="3060700" y="6157913"/>
          <p14:tracePt t="28559" x="2998788" y="6181725"/>
          <p14:tracePt t="28567" x="2925763" y="6207125"/>
          <p14:tracePt t="28575" x="2851150" y="6230938"/>
          <p14:tracePt t="28583" x="2740025" y="6267450"/>
          <p14:tracePt t="28591" x="2643188" y="6292850"/>
          <p14:tracePt t="28599" x="2532063" y="6305550"/>
          <p14:tracePt t="28606" x="2482850" y="6316663"/>
          <p14:tracePt t="28614" x="2384425" y="6316663"/>
          <p14:tracePt t="28622" x="2298700" y="6329363"/>
          <p14:tracePt t="28630" x="2212975" y="6329363"/>
          <p14:tracePt t="28639" x="2151063" y="6329363"/>
          <p14:tracePt t="28646" x="2076450" y="6316663"/>
          <p14:tracePt t="28654" x="2027238" y="6305550"/>
          <p14:tracePt t="28662" x="1990725" y="6267450"/>
          <p14:tracePt t="28670" x="1954213" y="6243638"/>
          <p14:tracePt t="28678" x="1941513" y="6218238"/>
          <p14:tracePt t="28686" x="1892300" y="6169025"/>
          <p14:tracePt t="28694" x="1881188" y="6145213"/>
          <p14:tracePt t="28701" x="1868488" y="6108700"/>
          <p14:tracePt t="28709" x="1868488" y="6072188"/>
          <p14:tracePt t="28717" x="1868488" y="6034088"/>
          <p14:tracePt t="28726" x="1868488" y="6010275"/>
          <p14:tracePt t="28733" x="1868488" y="5973763"/>
          <p14:tracePt t="28742" x="1881188" y="5948363"/>
          <p14:tracePt t="28749" x="1917700" y="5911850"/>
          <p14:tracePt t="28758" x="1941513" y="5899150"/>
          <p14:tracePt t="28765" x="1990725" y="5862638"/>
          <p14:tracePt t="28774" x="2039938" y="5862638"/>
          <p14:tracePt t="28780" x="2101850" y="5849938"/>
          <p14:tracePt t="28791" x="2212975" y="5837238"/>
          <p14:tracePt t="28796" x="2286000" y="5837238"/>
          <p14:tracePt t="28808" x="2359025" y="5837238"/>
          <p14:tracePt t="28812" x="2408238" y="5837238"/>
          <p14:tracePt t="28826" x="2506663" y="5837238"/>
          <p14:tracePt t="28830" x="2593975" y="5849938"/>
          <p14:tracePt t="28843" x="2728913" y="5862638"/>
          <p14:tracePt t="28847" x="2778125" y="5886450"/>
          <p14:tracePt t="28858" x="2863850" y="5899150"/>
          <p14:tracePt t="28862" x="2936875" y="5924550"/>
          <p14:tracePt t="28875" x="2998788" y="5948363"/>
          <p14:tracePt t="28879" x="3060700" y="5973763"/>
          <p14:tracePt t="28891" x="3109913" y="5997575"/>
          <p14:tracePt t="28894" x="3159125" y="6022975"/>
          <p14:tracePt t="28908" x="3182938" y="6034088"/>
          <p14:tracePt t="28912" x="3208338" y="6046788"/>
          <p14:tracePt t="28924" x="3232150" y="6072188"/>
          <p14:tracePt t="28926" x="3257550" y="6083300"/>
          <p14:tracePt t="28931" x="3268663" y="6083300"/>
          <p14:tracePt t="28941" x="3281363" y="6096000"/>
          <p14:tracePt t="28954" x="3281363" y="6108700"/>
          <p14:tracePt t="28962" x="3294063" y="6108700"/>
          <p14:tracePt t="29473" x="3306763" y="6108700"/>
          <p14:tracePt t="29480" x="3343275" y="6059488"/>
          <p14:tracePt t="29488" x="3405188" y="6010275"/>
          <p14:tracePt t="29496" x="3502025" y="5886450"/>
          <p14:tracePt t="29504" x="3625850" y="5738813"/>
          <p14:tracePt t="29512" x="3773488" y="5554663"/>
          <p14:tracePt t="29520" x="4092575" y="5173663"/>
          <p14:tracePt t="29528" x="4362450" y="4867275"/>
          <p14:tracePt t="29535" x="4657725" y="4486275"/>
          <p14:tracePt t="29543" x="4940300" y="4117975"/>
          <p14:tracePt t="29552" x="5260975" y="3687763"/>
          <p14:tracePt t="29559" x="5580063" y="3294063"/>
          <p14:tracePt t="29567" x="5727700" y="3109913"/>
          <p14:tracePt t="29576" x="6022975" y="2765425"/>
          <p14:tracePt t="29583" x="6267450" y="2457450"/>
          <p14:tracePt t="29592" x="6365875" y="2359025"/>
          <p14:tracePt t="29599" x="6440488" y="2286000"/>
          <p14:tracePt t="29773" x="6440488" y="2273300"/>
          <p14:tracePt t="29781" x="6464300" y="2224088"/>
          <p14:tracePt t="29788" x="6513513" y="2163763"/>
          <p14:tracePt t="29796" x="6562725" y="2101850"/>
          <p14:tracePt t="29804" x="6611938" y="2016125"/>
          <p14:tracePt t="29812" x="6686550" y="1928813"/>
          <p14:tracePt t="29820" x="6772275" y="1843088"/>
          <p14:tracePt t="29828" x="6858000" y="1733550"/>
          <p14:tracePt t="29836" x="7029450" y="1524000"/>
          <p14:tracePt t="29844" x="7239000" y="1277938"/>
          <p14:tracePt t="29852" x="7459663" y="1020763"/>
          <p14:tracePt t="29859" x="7681913" y="774700"/>
          <p14:tracePt t="29867" x="7902575" y="515938"/>
          <p14:tracePt t="29875" x="8112125" y="269875"/>
          <p14:tracePt t="29883" x="8197850" y="184150"/>
          <p14:tracePt t="29892" x="8345488" y="1270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C67188-6392-7145-8C62-4CE1F0858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繳交作業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96F67F-6A9F-9C4C-B7A9-71A5726D3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595724"/>
            <a:ext cx="8178800" cy="5262275"/>
          </a:xfrm>
        </p:spPr>
        <p:txBody>
          <a:bodyPr>
            <a:normAutofit/>
          </a:bodyPr>
          <a:lstStyle/>
          <a:p>
            <a:r>
              <a:rPr kumimoji="1" lang="zh-TW" altLang="en-US" sz="2800" dirty="0">
                <a:latin typeface="PingFang TC" panose="020B0400000000000000" pitchFamily="34" charset="-120"/>
                <a:ea typeface="PingFang TC" panose="020B0400000000000000" pitchFamily="34" charset="-120"/>
              </a:rPr>
              <a:t>我們會提供額外的測試</a:t>
            </a:r>
            <a:r>
              <a:rPr kumimoji="1" lang="en-US" altLang="zh-TW" sz="2800" dirty="0">
                <a:latin typeface="PingFang TC" panose="020B0400000000000000" pitchFamily="34" charset="-120"/>
                <a:ea typeface="PingFang TC" panose="020B0400000000000000" pitchFamily="34" charset="-120"/>
              </a:rPr>
              <a:t>code </a:t>
            </a:r>
            <a:r>
              <a:rPr kumimoji="1" lang="zh-TW" altLang="en-US" sz="2800" dirty="0">
                <a:latin typeface="PingFang TC" panose="020B0400000000000000" pitchFamily="34" charset="-120"/>
                <a:ea typeface="PingFang TC" panose="020B0400000000000000" pitchFamily="34" charset="-120"/>
              </a:rPr>
              <a:t>放進你的</a:t>
            </a:r>
            <a:r>
              <a:rPr kumimoji="1" lang="en-US" altLang="zh-TW" sz="2800" dirty="0">
                <a:latin typeface="PingFang TC" panose="020B0400000000000000" pitchFamily="34" charset="-120"/>
                <a:ea typeface="PingFang TC" panose="020B0400000000000000" pitchFamily="34" charset="-120"/>
              </a:rPr>
              <a:t>RUN</a:t>
            </a:r>
            <a:r>
              <a:rPr kumimoji="1" lang="zh-TW" altLang="en-US" sz="2800" dirty="0">
                <a:latin typeface="PingFang TC" panose="020B0400000000000000" pitchFamily="34" charset="-120"/>
                <a:ea typeface="PingFang TC" panose="020B0400000000000000" pitchFamily="34" charset="-120"/>
              </a:rPr>
              <a:t>函式</a:t>
            </a:r>
            <a:endParaRPr kumimoji="1" lang="en-US" altLang="zh-TW" sz="28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請勿更動已經提供之函式名稱與參數</a:t>
            </a:r>
            <a:r>
              <a:rPr kumimoji="1" lang="en-US" altLang="zh-TW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(</a:t>
            </a:r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變數</a:t>
            </a:r>
            <a:r>
              <a:rPr kumimoji="1" lang="en-US" altLang="zh-TW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)</a:t>
            </a:r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名稱</a:t>
            </a:r>
            <a:endParaRPr kumimoji="1" lang="en-US" altLang="zh-TW" sz="28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r>
              <a:rPr kumimoji="1" lang="zh-TW" altLang="en-US" sz="2800" dirty="0">
                <a:latin typeface="PingFang TC" panose="020B0400000000000000" pitchFamily="34" charset="-120"/>
                <a:ea typeface="PingFang TC" panose="020B0400000000000000" pitchFamily="34" charset="-120"/>
              </a:rPr>
              <a:t>你需要繳交：</a:t>
            </a:r>
            <a:endParaRPr kumimoji="1" lang="en-US" altLang="zh-TW" sz="28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動物</a:t>
            </a:r>
            <a:r>
              <a:rPr kumimoji="1" lang="en-US" altLang="zh-TW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class</a:t>
            </a:r>
            <a:r>
              <a:rPr kumimoji="1" lang="zh-TW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：</a:t>
            </a:r>
            <a:r>
              <a:rPr kumimoji="1" lang="en-US" altLang="zh-TW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s1234567_zoo_stu.h &amp; </a:t>
            </a:r>
            <a:r>
              <a:rPr kumimoji="1" lang="en-US" altLang="zh-TW" sz="26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cpp</a:t>
            </a:r>
            <a:endParaRPr kumimoji="1" lang="en-US" altLang="zh-TW" sz="26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2"/>
            <a:r>
              <a:rPr kumimoji="1" lang="zh-CN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必須要可以跟我們提供的</a:t>
            </a:r>
            <a:r>
              <a:rPr kumimoji="1" lang="zh-CN" altLang="en-US" sz="2600" dirty="0">
                <a:solidFill>
                  <a:srgbClr val="FFC0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主程式</a:t>
            </a:r>
            <a:r>
              <a:rPr kumimoji="1" lang="zh-CN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合併編譯</a:t>
            </a:r>
            <a:endParaRPr kumimoji="1" lang="en-US" altLang="zh-CN" sz="26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2"/>
            <a:r>
              <a:rPr kumimoji="1" lang="zh-TW" altLang="en-US" sz="24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說明投影片</a:t>
            </a:r>
            <a:r>
              <a:rPr kumimoji="1" lang="en-US" altLang="zh-TW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(</a:t>
            </a:r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作業完成狀況，策略之說明</a:t>
            </a:r>
            <a:r>
              <a:rPr kumimoji="1" lang="en-US" altLang="zh-TW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)</a:t>
            </a:r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，請用</a:t>
            </a:r>
            <a:r>
              <a:rPr kumimoji="1" lang="en-US" altLang="zh-TW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pdf</a:t>
            </a:r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上傳，建議包含截圖說明。</a:t>
            </a:r>
            <a:endParaRPr kumimoji="1" lang="en-US" altLang="zh-TW" sz="24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主程式</a:t>
            </a:r>
            <a:r>
              <a:rPr kumimoji="1" lang="zh-CN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：</a:t>
            </a:r>
            <a:r>
              <a:rPr kumimoji="1" lang="en-US" altLang="zh-CN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s1234567_zoo</a:t>
            </a:r>
            <a:r>
              <a:rPr kumimoji="1" lang="en-US" altLang="zh-TW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_</a:t>
            </a:r>
            <a:r>
              <a:rPr kumimoji="1" lang="en-US" altLang="zh-CN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sim.cpp</a:t>
            </a:r>
          </a:p>
          <a:p>
            <a:pPr lvl="2"/>
            <a:r>
              <a:rPr kumimoji="1" lang="zh-TW" altLang="en-US" sz="2200" dirty="0">
                <a:latin typeface="PingFang TC" panose="020B0400000000000000" pitchFamily="34" charset="-120"/>
                <a:ea typeface="PingFang TC" panose="020B0400000000000000" pitchFamily="34" charset="-120"/>
              </a:rPr>
              <a:t>若需要更動再提供</a:t>
            </a:r>
            <a:r>
              <a:rPr kumimoji="1" lang="en-US" altLang="zh-TW" sz="1800" dirty="0">
                <a:latin typeface="PingFang TC" panose="020B0400000000000000" pitchFamily="34" charset="-120"/>
                <a:ea typeface="PingFang TC" panose="020B0400000000000000" pitchFamily="34" charset="-120"/>
              </a:rPr>
              <a:t>(</a:t>
            </a:r>
            <a:r>
              <a:rPr kumimoji="1" lang="zh-TW" altLang="en-US" sz="1800" dirty="0">
                <a:latin typeface="PingFang TC" panose="020B0400000000000000" pitchFamily="34" charset="-120"/>
                <a:ea typeface="PingFang TC" panose="020B0400000000000000" pitchFamily="34" charset="-120"/>
              </a:rPr>
              <a:t>我們僅參考，以可以跟主程式合併執行為準</a:t>
            </a:r>
            <a:r>
              <a:rPr kumimoji="1" lang="en-US" altLang="zh-TW" sz="1800" dirty="0">
                <a:latin typeface="PingFang TC" panose="020B0400000000000000" pitchFamily="34" charset="-120"/>
                <a:ea typeface="PingFang TC" panose="020B0400000000000000" pitchFamily="34" charset="-120"/>
              </a:rPr>
              <a:t>)</a:t>
            </a:r>
          </a:p>
          <a:p>
            <a:pPr lvl="1"/>
            <a:r>
              <a:rPr kumimoji="1" lang="zh-CN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以上請壓縮成</a:t>
            </a:r>
            <a:r>
              <a:rPr kumimoji="1" lang="en-US" altLang="zh-CN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s1234567_109hw5.zip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2392E70-6CA2-104C-9921-B9F395D90D83}"/>
              </a:ext>
            </a:extLst>
          </p:cNvPr>
          <p:cNvSpPr txBox="1"/>
          <p:nvPr/>
        </p:nvSpPr>
        <p:spPr>
          <a:xfrm>
            <a:off x="4572000" y="562556"/>
            <a:ext cx="41289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5/17</a:t>
            </a:r>
            <a:r>
              <a:rPr lang="zh-TW" altLang="en-US" sz="2400" dirty="0">
                <a:solidFill>
                  <a:schemeClr val="bg1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開始會排統一</a:t>
            </a:r>
            <a:r>
              <a:rPr lang="en-US" altLang="zh-TW" sz="2400" dirty="0">
                <a:solidFill>
                  <a:schemeClr val="bg1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DEMO</a:t>
            </a:r>
            <a:r>
              <a:rPr lang="zh-TW" altLang="en-US" sz="2400" dirty="0">
                <a:solidFill>
                  <a:schemeClr val="bg1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！</a:t>
            </a:r>
            <a:endParaRPr lang="zh-TW" altLang="en-US" sz="2400" dirty="0">
              <a:solidFill>
                <a:schemeClr val="bg1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3C76E0AB-3C69-EB4D-A979-379BC92CB0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48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782"/>
    </mc:Choice>
    <mc:Fallback xmlns="">
      <p:transition spd="slow" advTm="54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855" x="2925763" y="3773488"/>
          <p14:tracePt t="25862" x="2913063" y="3748088"/>
          <p14:tracePt t="25869" x="2887663" y="3711575"/>
          <p14:tracePt t="25878" x="2863850" y="3662363"/>
          <p14:tracePt t="25885" x="2827338" y="3625850"/>
          <p14:tracePt t="25895" x="2778125" y="3576638"/>
          <p14:tracePt t="25901" x="2728913" y="3527425"/>
          <p14:tracePt t="25909" x="2690813" y="3490913"/>
          <p14:tracePt t="25917" x="2630488" y="3452813"/>
          <p14:tracePt t="25926" x="2544763" y="3379788"/>
          <p14:tracePt t="25933" x="2433638" y="3317875"/>
          <p14:tracePt t="25941" x="2322513" y="3244850"/>
          <p14:tracePt t="25948" x="2212975" y="3182938"/>
          <p14:tracePt t="25956" x="2076450" y="3121025"/>
          <p14:tracePt t="25964" x="1954213" y="3048000"/>
          <p14:tracePt t="25972" x="1831975" y="2986088"/>
          <p14:tracePt t="25980" x="1684338" y="2900363"/>
          <p14:tracePt t="25988" x="1547813" y="2827338"/>
          <p14:tracePt t="25996" x="1425575" y="2740025"/>
          <p14:tracePt t="26004" x="1303338" y="2667000"/>
          <p14:tracePt t="26012" x="1179513" y="2593975"/>
          <p14:tracePt t="26020" x="1057275" y="2519363"/>
          <p14:tracePt t="26028" x="946150" y="2446338"/>
          <p14:tracePt t="26036" x="847725" y="2371725"/>
          <p14:tracePt t="26044" x="738188" y="2309813"/>
          <p14:tracePt t="26051" x="639763" y="2249488"/>
          <p14:tracePt t="26060" x="552450" y="2187575"/>
          <p14:tracePt t="26067" x="466725" y="2138363"/>
          <p14:tracePt t="26078" x="417513" y="2114550"/>
          <p14:tracePt t="26084" x="331788" y="2076450"/>
          <p14:tracePt t="26093" x="269875" y="2027238"/>
          <p14:tracePt t="26099" x="184150" y="2003425"/>
          <p14:tracePt t="26110" x="134938" y="1966913"/>
          <p14:tracePt t="26115" x="73025" y="1941513"/>
          <p14:tracePt t="26128" x="23813" y="1917700"/>
          <p14:tracePt t="26261" x="61913" y="1130300"/>
          <p14:tracePt t="26265" x="134938" y="1119188"/>
          <p14:tracePt t="26273" x="209550" y="1119188"/>
          <p14:tracePt t="26281" x="307975" y="1119188"/>
          <p14:tracePt t="26290" x="417513" y="1143000"/>
          <p14:tracePt t="26297" x="614363" y="1228725"/>
          <p14:tracePt t="26304" x="774700" y="1290638"/>
          <p14:tracePt t="26313" x="946150" y="1389063"/>
          <p14:tracePt t="26320" x="1155700" y="1487488"/>
          <p14:tracePt t="26328" x="1389063" y="1597025"/>
          <p14:tracePt t="26336" x="1646238" y="1695450"/>
          <p14:tracePt t="26348" x="1928813" y="1806575"/>
          <p14:tracePt t="26352" x="2200275" y="1905000"/>
          <p14:tracePt t="26362" x="2495550" y="1990725"/>
          <p14:tracePt t="26368" x="2778125" y="2065338"/>
          <p14:tracePt t="26378" x="3035300" y="2114550"/>
          <p14:tracePt t="26384" x="3281363" y="2151063"/>
          <p14:tracePt t="26395" x="3392488" y="2163763"/>
          <p14:tracePt t="26400" x="3600450" y="2187575"/>
          <p14:tracePt t="26410" x="3797300" y="2200275"/>
          <p14:tracePt t="26415" x="3970338" y="2212975"/>
          <p14:tracePt t="26427" x="4117975" y="2212975"/>
          <p14:tracePt t="26431" x="4167188" y="2212975"/>
          <p14:tracePt t="26444" x="4276725" y="2212975"/>
          <p14:tracePt t="26448" x="4362450" y="2212975"/>
          <p14:tracePt t="26462" x="4400550" y="2212975"/>
          <p14:tracePt t="26466" x="4449763" y="2212975"/>
          <p14:tracePt t="26477" x="4498975" y="2212975"/>
          <p14:tracePt t="26480" x="4510088" y="2200275"/>
          <p14:tracePt t="26494" x="4548188" y="2200275"/>
          <p14:tracePt t="26496" x="4559300" y="2200275"/>
          <p14:tracePt t="26514" x="4559300" y="2187575"/>
          <p14:tracePt t="26535" x="4535488" y="2187575"/>
          <p14:tracePt t="26542" x="4510088" y="2187575"/>
          <p14:tracePt t="26550" x="4486275" y="2187575"/>
          <p14:tracePt t="26558" x="4473575" y="2187575"/>
          <p14:tracePt t="26565" x="4449763" y="2187575"/>
          <p14:tracePt t="26573" x="4424363" y="2187575"/>
          <p14:tracePt t="26581" x="4411663" y="2187575"/>
          <p14:tracePt t="26589" x="4400550" y="2187575"/>
          <p14:tracePt t="26597" x="4387850" y="2187575"/>
          <p14:tracePt t="26630" x="4387850" y="2200275"/>
          <p14:tracePt t="26638" x="4387850" y="2212975"/>
          <p14:tracePt t="26645" x="4387850" y="2224088"/>
          <p14:tracePt t="26652" x="4400550" y="2236788"/>
          <p14:tracePt t="26661" x="4424363" y="2262188"/>
          <p14:tracePt t="26668" x="4449763" y="2286000"/>
          <p14:tracePt t="26677" x="4473575" y="2309813"/>
          <p14:tracePt t="26684" x="4510088" y="2335213"/>
          <p14:tracePt t="26692" x="4535488" y="2371725"/>
          <p14:tracePt t="26700" x="4559300" y="2384425"/>
          <p14:tracePt t="26708" x="4584700" y="2397125"/>
          <p14:tracePt t="26716" x="4595813" y="2420938"/>
          <p14:tracePt t="26724" x="4608513" y="2433638"/>
          <p14:tracePt t="26731" x="4621213" y="2446338"/>
          <p14:tracePt t="26739" x="4621213" y="2457450"/>
          <p14:tracePt t="26891" x="4584700" y="2457450"/>
          <p14:tracePt t="26898" x="4548188" y="2457450"/>
          <p14:tracePt t="26906" x="4522788" y="2457450"/>
          <p14:tracePt t="26913" x="4510088" y="2457450"/>
          <p14:tracePt t="26921" x="4498975" y="2457450"/>
          <p14:tracePt t="26938" x="4486275" y="2457450"/>
          <p14:tracePt t="26970" x="4510088" y="2457450"/>
          <p14:tracePt t="26979" x="4548188" y="2457450"/>
          <p14:tracePt t="26986" x="4621213" y="2457450"/>
          <p14:tracePt t="26992" x="4706938" y="2457450"/>
          <p14:tracePt t="27000" x="4792663" y="2457450"/>
          <p14:tracePt t="27008" x="4916488" y="2470150"/>
          <p14:tracePt t="27016" x="5051425" y="2495550"/>
          <p14:tracePt t="27024" x="5186363" y="2532063"/>
          <p14:tracePt t="27032" x="5346700" y="2555875"/>
          <p14:tracePt t="27040" x="5494338" y="2593975"/>
          <p14:tracePt t="27048" x="5653088" y="2630488"/>
          <p14:tracePt t="27056" x="5826125" y="2679700"/>
          <p14:tracePt t="27064" x="5973763" y="2703513"/>
          <p14:tracePt t="27072" x="6108700" y="2740025"/>
          <p14:tracePt t="27079" x="6243638" y="2765425"/>
          <p14:tracePt t="27088" x="6316663" y="2765425"/>
          <p14:tracePt t="27095" x="6415088" y="2789238"/>
          <p14:tracePt t="27103" x="6513513" y="2801938"/>
          <p14:tracePt t="27113" x="6599238" y="2827338"/>
          <p14:tracePt t="27119" x="6673850" y="2827338"/>
          <p14:tracePt t="27129" x="6697663" y="2838450"/>
          <p14:tracePt t="27136" x="6746875" y="2851150"/>
          <p14:tracePt t="27146" x="6784975" y="2851150"/>
          <p14:tracePt t="27152" x="6808788" y="2863850"/>
          <p14:tracePt t="27162" x="6821488" y="2863850"/>
          <p14:tracePt t="27167" x="6834188" y="2863850"/>
          <p14:tracePt t="27178" x="6834188" y="2876550"/>
          <p14:tracePt t="27182" x="6821488" y="2876550"/>
          <p14:tracePt t="27194" x="6759575" y="2876550"/>
          <p14:tracePt t="27199" x="6673850" y="2876550"/>
          <p14:tracePt t="27211" x="6500813" y="2851150"/>
          <p14:tracePt t="27215" x="6342063" y="2814638"/>
          <p14:tracePt t="27228" x="6243638" y="2789238"/>
          <p14:tracePt t="27233" x="5961063" y="2728913"/>
          <p14:tracePt t="27244" x="5764213" y="2679700"/>
          <p14:tracePt t="27248" x="5554663" y="2630488"/>
          <p14:tracePt t="27261" x="5456238" y="2605088"/>
          <p14:tracePt t="27266" x="5260975" y="2555875"/>
          <p14:tracePt t="27278" x="5064125" y="2506663"/>
          <p14:tracePt t="27283" x="4903788" y="2457450"/>
          <p14:tracePt t="27294" x="4756150" y="2408238"/>
          <p14:tracePt t="27295" x="4694238" y="2397125"/>
          <p14:tracePt t="27301" x="4572000" y="2347913"/>
          <p14:tracePt t="27312" x="4473575" y="2322513"/>
          <p14:tracePt t="27318" x="4437063" y="2298700"/>
          <p14:tracePt t="27327" x="4375150" y="2273300"/>
          <p14:tracePt t="27334" x="4338638" y="2249488"/>
          <p14:tracePt t="27344" x="4302125" y="2236788"/>
          <p14:tracePt t="27348" x="4276725" y="2212975"/>
          <p14:tracePt t="27361" x="4276725" y="2187575"/>
          <p14:tracePt t="27365" x="4276725" y="2174875"/>
          <p14:tracePt t="27378" x="4313238" y="2151063"/>
          <p14:tracePt t="27383" x="4362450" y="2125663"/>
          <p14:tracePt t="27395" x="4437063" y="2101850"/>
          <p14:tracePt t="27400" x="4522788" y="2076450"/>
          <p14:tracePt t="27412" x="4633913" y="2065338"/>
          <p14:tracePt t="27416" x="4732338" y="2052638"/>
          <p14:tracePt t="27428" x="4854575" y="2052638"/>
          <p14:tracePt t="27432" x="4965700" y="2052638"/>
          <p14:tracePt t="27445" x="5075238" y="2052638"/>
          <p14:tracePt t="27448" x="5137150" y="2052638"/>
          <p14:tracePt t="27461" x="5222875" y="2065338"/>
          <p14:tracePt t="27463" x="5321300" y="2089150"/>
          <p14:tracePt t="27467" x="5395913" y="2114550"/>
          <p14:tracePt t="27477" x="5456238" y="2125663"/>
          <p14:tracePt t="27483" x="5481638" y="2125663"/>
          <p14:tracePt t="27495" x="5530850" y="2138363"/>
          <p14:tracePt t="27499" x="5554663" y="2138363"/>
          <p14:tracePt t="27511" x="5580063" y="2151063"/>
          <p14:tracePt t="27515" x="5592763" y="2151063"/>
          <p14:tracePt t="27528" x="5603875" y="2151063"/>
          <p14:tracePt t="27530" x="5603875" y="2163763"/>
          <p14:tracePt t="27571" x="5592763" y="2151063"/>
          <p14:tracePt t="27579" x="5580063" y="2151063"/>
          <p14:tracePt t="27586" x="5567363" y="2138363"/>
          <p14:tracePt t="27594" x="5543550" y="2138363"/>
          <p14:tracePt t="27828" x="5505450" y="2138363"/>
          <p14:tracePt t="27836" x="5468938" y="2138363"/>
          <p14:tracePt t="27845" x="5419725" y="2138363"/>
          <p14:tracePt t="27850" x="5310188" y="2138363"/>
          <p14:tracePt t="27858" x="5186363" y="2138363"/>
          <p14:tracePt t="27866" x="5014913" y="2138363"/>
          <p14:tracePt t="27874" x="4805363" y="2163763"/>
          <p14:tracePt t="27882" x="4584700" y="2200275"/>
          <p14:tracePt t="27890" x="4325938" y="2224088"/>
          <p14:tracePt t="27898" x="4079875" y="2273300"/>
          <p14:tracePt t="27906" x="3957638" y="2309813"/>
          <p14:tracePt t="27914" x="3736975" y="2359025"/>
          <p14:tracePt t="27922" x="3527425" y="2408238"/>
          <p14:tracePt t="27930" x="3355975" y="2457450"/>
          <p14:tracePt t="27938" x="3281363" y="2482850"/>
          <p14:tracePt t="27945" x="3159125" y="2519363"/>
          <p14:tracePt t="27954" x="3060700" y="2568575"/>
          <p14:tracePt t="27961" x="2986088" y="2593975"/>
          <p14:tracePt t="27969" x="2962275" y="2605088"/>
          <p14:tracePt t="27978" x="2913063" y="2630488"/>
          <p14:tracePt t="27985" x="2876550" y="2654300"/>
          <p14:tracePt t="27995" x="2851150" y="2667000"/>
          <p14:tracePt t="28001" x="2838450" y="2667000"/>
          <p14:tracePt t="28010" x="2838450" y="2679700"/>
          <p14:tracePt t="28168" x="2827338" y="2679700"/>
          <p14:tracePt t="28176" x="2801938" y="2679700"/>
          <p14:tracePt t="28183" x="2752725" y="2679700"/>
          <p14:tracePt t="28191" x="2703513" y="2690813"/>
          <p14:tracePt t="28199" x="2617788" y="2703513"/>
          <p14:tracePt t="28206" x="2506663" y="2728913"/>
          <p14:tracePt t="28214" x="2397125" y="2752725"/>
          <p14:tracePt t="28222" x="2273300" y="2778125"/>
          <p14:tracePt t="28230" x="2151063" y="2801938"/>
          <p14:tracePt t="28238" x="2101850" y="2827338"/>
          <p14:tracePt t="28246" x="1990725" y="2851150"/>
          <p14:tracePt t="28254" x="1917700" y="2863850"/>
          <p14:tracePt t="28263" x="1843088" y="2887663"/>
          <p14:tracePt t="28270" x="1806575" y="2887663"/>
          <p14:tracePt t="28280" x="1757363" y="2913063"/>
          <p14:tracePt t="28285" x="1720850" y="2925763"/>
          <p14:tracePt t="28297" x="1695450" y="2925763"/>
          <p14:tracePt t="28302" x="1684338" y="2936875"/>
          <p14:tracePt t="28312" x="1671638" y="2936875"/>
          <p14:tracePt t="28326" x="1671638" y="2949575"/>
          <p14:tracePt t="28334" x="1671638" y="2962275"/>
          <p14:tracePt t="28341" x="1671638" y="2974975"/>
          <p14:tracePt t="28349" x="1684338" y="2986088"/>
          <p14:tracePt t="28357" x="1708150" y="3011488"/>
          <p14:tracePt t="28365" x="1733550" y="3035300"/>
          <p14:tracePt t="28373" x="1782763" y="3071813"/>
          <p14:tracePt t="28380" x="1855788" y="3121025"/>
          <p14:tracePt t="28388" x="1917700" y="3170238"/>
          <p14:tracePt t="28396" x="1978025" y="3219450"/>
          <p14:tracePt t="28404" x="2076450" y="3268663"/>
          <p14:tracePt t="28413" x="2163763" y="3317875"/>
          <p14:tracePt t="28420" x="2249488" y="3379788"/>
          <p14:tracePt t="28428" x="2359025" y="3429000"/>
          <p14:tracePt t="28436" x="2446338" y="3478213"/>
          <p14:tracePt t="28445" x="2506663" y="3490913"/>
          <p14:tracePt t="28452" x="2593975" y="3527425"/>
          <p14:tracePt t="28461" x="2679700" y="3563938"/>
          <p14:tracePt t="28467" x="2752725" y="3589338"/>
          <p14:tracePt t="28478" x="2827338" y="3613150"/>
          <p14:tracePt t="28483" x="2876550" y="3625850"/>
          <p14:tracePt t="28494" x="2936875" y="3638550"/>
          <p14:tracePt t="28744" x="2962275" y="3638550"/>
          <p14:tracePt t="28753" x="2998788" y="3625850"/>
          <p14:tracePt t="28762" x="3035300" y="3613150"/>
          <p14:tracePt t="28768" x="3097213" y="3600450"/>
          <p14:tracePt t="28776" x="3159125" y="3589338"/>
          <p14:tracePt t="28784" x="3355975" y="3551238"/>
          <p14:tracePt t="28792" x="3502025" y="3527425"/>
          <p14:tracePt t="28800" x="3698875" y="3514725"/>
          <p14:tracePt t="28807" x="3908425" y="3502025"/>
          <p14:tracePt t="28815" x="4129088" y="3490913"/>
          <p14:tracePt t="28823" x="4362450" y="3490913"/>
          <p14:tracePt t="28831" x="4486275" y="3490913"/>
          <p14:tracePt t="28839" x="4683125" y="3490913"/>
          <p14:tracePt t="28847" x="4879975" y="3490913"/>
          <p14:tracePt t="28855" x="5051425" y="3514725"/>
          <p14:tracePt t="28863" x="5211763" y="3540125"/>
          <p14:tracePt t="28871" x="5260975" y="3551238"/>
          <p14:tracePt t="28879" x="5383213" y="3576638"/>
          <p14:tracePt t="28886" x="5481638" y="3600450"/>
          <p14:tracePt t="28895" x="5505450" y="3613150"/>
          <p14:tracePt t="28902" x="5580063" y="3625850"/>
          <p14:tracePt t="28913" x="5616575" y="3638550"/>
          <p14:tracePt t="28919" x="5653088" y="3649663"/>
          <p14:tracePt t="28927" x="5691188" y="3649663"/>
          <p14:tracePt t="28934" x="5702300" y="3662363"/>
          <p14:tracePt t="28945" x="5715000" y="3662363"/>
          <p14:tracePt t="28950" x="5715000" y="3675063"/>
          <p14:tracePt t="28961" x="5727700" y="3675063"/>
          <p14:tracePt t="28967" x="5727700" y="3687763"/>
          <p14:tracePt t="28982" x="5727700" y="3698875"/>
          <p14:tracePt t="28995" x="5715000" y="3711575"/>
          <p14:tracePt t="28999" x="5702300" y="3724275"/>
          <p14:tracePt t="29012" x="5678488" y="3724275"/>
          <p14:tracePt t="29015" x="5665788" y="3736975"/>
          <p14:tracePt t="29028" x="5641975" y="3748088"/>
          <p14:tracePt t="29032" x="5629275" y="3760788"/>
          <p14:tracePt t="29045" x="5603875" y="3760788"/>
          <p14:tracePt t="29048" x="5567363" y="3760788"/>
          <p14:tracePt t="29062" x="5543550" y="3760788"/>
          <p14:tracePt t="29065" x="5505450" y="3760788"/>
          <p14:tracePt t="29078" x="5468938" y="3760788"/>
          <p14:tracePt t="29080" x="5432425" y="3748088"/>
          <p14:tracePt t="29085" x="5395913" y="3711575"/>
          <p14:tracePt t="29095" x="5346700" y="3675063"/>
          <p14:tracePt t="29100" x="5297488" y="3625850"/>
          <p14:tracePt t="29112" x="5248275" y="3576638"/>
          <p14:tracePt t="29116" x="5211763" y="3527425"/>
          <p14:tracePt t="29127" x="5173663" y="3465513"/>
          <p14:tracePt t="29132" x="5137150" y="3405188"/>
          <p14:tracePt t="29144" x="5113338" y="3343275"/>
          <p14:tracePt t="29147" x="5113338" y="3281363"/>
          <p14:tracePt t="29162" x="5100638" y="3219450"/>
          <p14:tracePt t="29166" x="5100638" y="3170238"/>
          <p14:tracePt t="29178" x="5100638" y="3146425"/>
          <p14:tracePt t="29181" x="5100638" y="3109913"/>
          <p14:tracePt t="29194" x="5100638" y="3084513"/>
          <p14:tracePt t="29197" x="5113338" y="3060700"/>
          <p14:tracePt t="29212" x="5137150" y="3035300"/>
          <p14:tracePt t="29216" x="5149850" y="3035300"/>
          <p14:tracePt t="29228" x="5173663" y="3024188"/>
          <p14:tracePt t="29233" x="5199063" y="3024188"/>
          <p14:tracePt t="29245" x="5222875" y="3024188"/>
          <p14:tracePt t="29247" x="5248275" y="3024188"/>
          <p14:tracePt t="29251" x="5284788" y="3024188"/>
          <p14:tracePt t="29262" x="5321300" y="3048000"/>
          <p14:tracePt t="29267" x="5346700" y="3060700"/>
          <p14:tracePt t="29277" x="5383213" y="3084513"/>
          <p14:tracePt t="29282" x="5407025" y="3109913"/>
          <p14:tracePt t="29295" x="5445125" y="3133725"/>
          <p14:tracePt t="29298" x="5481638" y="3159125"/>
          <p14:tracePt t="29311" x="5518150" y="3182938"/>
          <p14:tracePt t="29316" x="5543550" y="3219450"/>
          <p14:tracePt t="29328" x="5580063" y="3244850"/>
          <p14:tracePt t="29334" x="5592763" y="3257550"/>
          <p14:tracePt t="29344" x="5641975" y="3294063"/>
          <p14:tracePt t="29347" x="5653088" y="3306763"/>
          <p14:tracePt t="29362" x="5678488" y="3330575"/>
          <p14:tracePt t="29366" x="5702300" y="3343275"/>
          <p14:tracePt t="29378" x="5715000" y="3367088"/>
          <p14:tracePt t="29383" x="5727700" y="3379788"/>
          <p14:tracePt t="29395" x="5738813" y="3392488"/>
          <p14:tracePt t="29396" x="5738813" y="3405188"/>
          <p14:tracePt t="29401" x="5738813" y="3416300"/>
          <p14:tracePt t="29412" x="5738813" y="3441700"/>
          <p14:tracePt t="29416" x="5738813" y="3452813"/>
          <p14:tracePt t="29428" x="5727700" y="3465513"/>
          <p14:tracePt t="29432" x="5702300" y="3478213"/>
          <p14:tracePt t="29445" x="5678488" y="3490913"/>
          <p14:tracePt t="29450" x="5641975" y="3502025"/>
          <p14:tracePt t="29462" x="5603875" y="3502025"/>
          <p14:tracePt t="29465" x="5567363" y="3514725"/>
          <p14:tracePt t="29478" x="5530850" y="3514725"/>
          <p14:tracePt t="29482" x="5505450" y="3514725"/>
          <p14:tracePt t="29496" x="5468938" y="3502025"/>
          <p14:tracePt t="29499" x="5445125" y="3490913"/>
          <p14:tracePt t="29512" x="5432425" y="3452813"/>
          <p14:tracePt t="29516" x="5419725" y="3429000"/>
          <p14:tracePt t="29528" x="5419725" y="3405188"/>
          <p14:tracePt t="29531" x="5419725" y="3367088"/>
          <p14:tracePt t="29545" x="5419725" y="3343275"/>
          <p14:tracePt t="29547" x="5456238" y="3306763"/>
          <p14:tracePt t="29552" x="5494338" y="3281363"/>
          <p14:tracePt t="29561" x="5543550" y="3257550"/>
          <p14:tracePt t="29566" x="5603875" y="3232150"/>
          <p14:tracePt t="29578" x="5665788" y="3219450"/>
          <p14:tracePt t="29583" x="5715000" y="3219450"/>
          <p14:tracePt t="29595" x="5776913" y="3219450"/>
          <p14:tracePt t="29599" x="5826125" y="3219450"/>
          <p14:tracePt t="29612" x="5875338" y="3257550"/>
          <p14:tracePt t="29616" x="5924550" y="3294063"/>
          <p14:tracePt t="29628" x="5973763" y="3330575"/>
          <p14:tracePt t="29633" x="6010275" y="3379788"/>
          <p14:tracePt t="29645" x="6034088" y="3429000"/>
          <p14:tracePt t="29650" x="6046788" y="3441700"/>
          <p14:tracePt t="29662" x="6072188" y="3478213"/>
          <p14:tracePt t="29666" x="6083300" y="3502025"/>
          <p14:tracePt t="29678" x="6083300" y="3527425"/>
          <p14:tracePt t="29682" x="6096000" y="3540125"/>
          <p14:tracePt t="29695" x="6096000" y="3551238"/>
          <p14:tracePt t="29697" x="6096000" y="3563938"/>
          <p14:tracePt t="29702" x="6083300" y="3576638"/>
          <p14:tracePt t="29711" x="6059488" y="3576638"/>
          <p14:tracePt t="29717" x="6034088" y="3589338"/>
          <p14:tracePt t="29916" x="6059488" y="3576638"/>
          <p14:tracePt t="29923" x="6096000" y="3563938"/>
          <p14:tracePt t="29930" x="6132513" y="3551238"/>
          <p14:tracePt t="29938" x="6207125" y="3527425"/>
          <p14:tracePt t="29946" x="6305550" y="3502025"/>
          <p14:tracePt t="29954" x="6403975" y="3478213"/>
          <p14:tracePt t="29962" x="6500813" y="3452813"/>
          <p14:tracePt t="29970" x="6624638" y="3429000"/>
          <p14:tracePt t="29978" x="6723063" y="3416300"/>
          <p14:tracePt t="29986" x="6784975" y="3416300"/>
          <p14:tracePt t="29995" x="6870700" y="3416300"/>
          <p14:tracePt t="30001" x="6956425" y="3416300"/>
          <p14:tracePt t="30009" x="7018338" y="3429000"/>
          <p14:tracePt t="30017" x="7091363" y="3465513"/>
          <p14:tracePt t="30025" x="7140575" y="3502025"/>
          <p14:tracePt t="30033" x="7189788" y="3551238"/>
          <p14:tracePt t="30041" x="7239000" y="3600450"/>
          <p14:tracePt t="30049" x="7275513" y="3649663"/>
          <p14:tracePt t="30057" x="7300913" y="3687763"/>
          <p14:tracePt t="30065" x="7324725" y="3736975"/>
          <p14:tracePt t="30073" x="7337425" y="3748088"/>
          <p14:tracePt t="30081" x="7350125" y="3786188"/>
          <p14:tracePt t="30088" x="7350125" y="3822700"/>
          <p14:tracePt t="30096" x="7361238" y="3846513"/>
          <p14:tracePt t="30104" x="7361238" y="3871913"/>
          <p14:tracePt t="30112" x="7361238" y="3895725"/>
          <p14:tracePt t="30120" x="7361238" y="3908425"/>
          <p14:tracePt t="30129" x="7361238" y="3921125"/>
          <p14:tracePt t="30136" x="7361238" y="3932238"/>
          <p14:tracePt t="30146" x="7361238" y="3944938"/>
          <p14:tracePt t="30208" x="7361238" y="3932238"/>
          <p14:tracePt t="30216" x="7373938" y="3921125"/>
          <p14:tracePt t="30223" x="7386638" y="3921125"/>
          <p14:tracePt t="30231" x="7386638" y="3908425"/>
          <p14:tracePt t="30239" x="7399338" y="3908425"/>
          <p14:tracePt t="30256" x="7410450" y="3908425"/>
          <p14:tracePt t="30264" x="7410450" y="3895725"/>
          <p14:tracePt t="30270" x="7423150" y="3895725"/>
          <p14:tracePt t="30303" x="7410450" y="3883025"/>
          <p14:tracePt t="30312" x="7399338" y="3883025"/>
          <p14:tracePt t="30318" x="7373938" y="3871913"/>
          <p14:tracePt t="30326" x="7350125" y="3846513"/>
          <p14:tracePt t="30334" x="7337425" y="3833813"/>
          <p14:tracePt t="30341" x="7312025" y="3810000"/>
          <p14:tracePt t="30349" x="7275513" y="3786188"/>
          <p14:tracePt t="30357" x="7262813" y="3773488"/>
          <p14:tracePt t="30365" x="7251700" y="3748088"/>
          <p14:tracePt t="30373" x="7226300" y="3724275"/>
          <p14:tracePt t="30381" x="7215188" y="3698875"/>
          <p14:tracePt t="30389" x="7202488" y="3687763"/>
          <p14:tracePt t="30397" x="7189788" y="3675063"/>
          <p14:tracePt t="30405" x="7177088" y="3662363"/>
          <p14:tracePt t="30421" x="7177088" y="3649663"/>
          <p14:tracePt t="30619" x="7165975" y="3649663"/>
          <p14:tracePt t="30627" x="7140575" y="3662363"/>
          <p14:tracePt t="30643" x="7078663" y="3698875"/>
          <p14:tracePt t="30683" x="7054850" y="3736975"/>
          <p14:tracePt t="30684" x="6746875" y="3981450"/>
          <p14:tracePt t="30689" x="6648450" y="4068763"/>
          <p14:tracePt t="30697" x="6550025" y="4167188"/>
          <p14:tracePt t="30705" x="6453188" y="4252913"/>
          <p14:tracePt t="30713" x="6354763" y="4338638"/>
          <p14:tracePt t="30721" x="6243638" y="4437063"/>
          <p14:tracePt t="30729" x="6145213" y="4522788"/>
          <p14:tracePt t="30737" x="6108700" y="4559300"/>
          <p14:tracePt t="30745" x="6022975" y="4633913"/>
          <p14:tracePt t="30753" x="5961063" y="4694238"/>
          <p14:tracePt t="30762" x="5935663" y="4706938"/>
          <p14:tracePt t="30768" x="5886450" y="4743450"/>
          <p14:tracePt t="30975" x="5875338" y="4743450"/>
          <p14:tracePt t="30983" x="5849938" y="4743450"/>
          <p14:tracePt t="30990" x="5813425" y="4756150"/>
          <p14:tracePt t="30998" x="5788025" y="4768850"/>
          <p14:tracePt t="31006" x="5738813" y="4781550"/>
          <p14:tracePt t="31014" x="5653088" y="4805363"/>
          <p14:tracePt t="31022" x="5567363" y="4830763"/>
          <p14:tracePt t="31029" x="5481638" y="4841875"/>
          <p14:tracePt t="31037" x="5383213" y="4854575"/>
          <p14:tracePt t="31045" x="5334000" y="4854575"/>
          <p14:tracePt t="31053" x="5248275" y="4867275"/>
          <p14:tracePt t="31062" x="5162550" y="4867275"/>
          <p14:tracePt t="31069" x="5075238" y="4867275"/>
          <p14:tracePt t="31078" x="4989513" y="4867275"/>
          <p14:tracePt t="31085" x="4916488" y="4841875"/>
          <p14:tracePt t="31094" x="4854575" y="4818063"/>
          <p14:tracePt t="31101" x="4792663" y="4792663"/>
          <p14:tracePt t="31111" x="4732338" y="4756150"/>
          <p14:tracePt t="31116" x="4683125" y="4706938"/>
          <p14:tracePt t="31127" x="4633913" y="4657725"/>
          <p14:tracePt t="31132" x="4584700" y="4608513"/>
          <p14:tracePt t="31144" x="4548188" y="4559300"/>
          <p14:tracePt t="31148" x="4510088" y="4510088"/>
          <p14:tracePt t="31161" x="4473575" y="4449763"/>
          <p14:tracePt t="31164" x="4460875" y="4387850"/>
          <p14:tracePt t="31177" x="4437063" y="4325938"/>
          <p14:tracePt t="31180" x="4424363" y="4276725"/>
          <p14:tracePt t="31195" x="4424363" y="4214813"/>
          <p14:tracePt t="31197" x="4424363" y="4167188"/>
          <p14:tracePt t="31211" x="4424363" y="4129088"/>
          <p14:tracePt t="31214" x="4424363" y="4079875"/>
          <p14:tracePt t="31228" x="4424363" y="4043363"/>
          <p14:tracePt t="31229" x="4437063" y="4006850"/>
          <p14:tracePt t="31235" x="4460875" y="3981450"/>
          <p14:tracePt t="31244" x="4486275" y="3944938"/>
          <p14:tracePt t="31251" x="4522788" y="3921125"/>
          <p14:tracePt t="31261" x="4559300" y="3895725"/>
          <p14:tracePt t="31267" x="4608513" y="3895725"/>
          <p14:tracePt t="31278" x="4657725" y="3883025"/>
          <p14:tracePt t="31282" x="4756150" y="3883025"/>
          <p14:tracePt t="31294" x="4792663" y="3883025"/>
          <p14:tracePt t="31298" x="4903788" y="3908425"/>
          <p14:tracePt t="31311" x="4976813" y="3944938"/>
          <p14:tracePt t="31314" x="5064125" y="3994150"/>
          <p14:tracePt t="31328" x="5149850" y="4043363"/>
          <p14:tracePt t="31330" x="5235575" y="4092575"/>
          <p14:tracePt t="31345" x="5272088" y="4129088"/>
          <p14:tracePt t="31348" x="5395913" y="4214813"/>
          <p14:tracePt t="31361" x="5445125" y="4252913"/>
          <p14:tracePt t="31364" x="5505450" y="4302125"/>
          <p14:tracePt t="31378" x="5567363" y="4362450"/>
          <p14:tracePt t="31379" x="5616575" y="4411663"/>
          <p14:tracePt t="31385" x="5665788" y="4460875"/>
          <p14:tracePt t="31395" x="5715000" y="4522788"/>
          <p14:tracePt t="31401" x="5738813" y="4572000"/>
          <p14:tracePt t="31411" x="5776913" y="4621213"/>
          <p14:tracePt t="31417" x="5788025" y="4657725"/>
          <p14:tracePt t="31428" x="5800725" y="4719638"/>
          <p14:tracePt t="31433" x="5800725" y="4768850"/>
          <p14:tracePt t="31444" x="5800725" y="4818063"/>
          <p14:tracePt t="31448" x="5800725" y="4867275"/>
          <p14:tracePt t="31461" x="5776913" y="4916488"/>
          <p14:tracePt t="31464" x="5751513" y="4965700"/>
          <p14:tracePt t="31478" x="5715000" y="5026025"/>
          <p14:tracePt t="31481" x="5665788" y="5075238"/>
          <p14:tracePt t="31495" x="5616575" y="5124450"/>
          <p14:tracePt t="31498" x="5554663" y="5186363"/>
          <p14:tracePt t="31511" x="5494338" y="5222875"/>
          <p14:tracePt t="31515" x="5419725" y="5260975"/>
          <p14:tracePt t="31528" x="5357813" y="5297488"/>
          <p14:tracePt t="31531" x="5284788" y="5310188"/>
          <p14:tracePt t="31545" x="5211763" y="5334000"/>
          <p14:tracePt t="31546" x="5137150" y="5346700"/>
          <p14:tracePt t="31551" x="5064125" y="5357813"/>
          <p14:tracePt t="31561" x="4989513" y="5357813"/>
          <p14:tracePt t="31567" x="4940300" y="5357813"/>
          <p14:tracePt t="31578" x="4867275" y="5357813"/>
          <p14:tracePt t="31583" x="4805363" y="5357813"/>
          <p14:tracePt t="31595" x="4756150" y="5334000"/>
          <p14:tracePt t="31599" x="4706938" y="5321300"/>
          <p14:tracePt t="31611" x="4645025" y="5297488"/>
          <p14:tracePt t="31615" x="4595813" y="5260975"/>
          <p14:tracePt t="31627" x="4548188" y="5235575"/>
          <p14:tracePt t="31630" x="4486275" y="5211763"/>
          <p14:tracePt t="31645" x="4449763" y="5199063"/>
          <p14:tracePt t="31649" x="4424363" y="5186363"/>
          <p14:tracePt t="31663" x="4387850" y="5162550"/>
          <p14:tracePt t="31667" x="4351338" y="5149850"/>
          <p14:tracePt t="31678" x="4313238" y="5137150"/>
          <p14:tracePt t="31680" x="4276725" y="5124450"/>
          <p14:tracePt t="31694" x="4264025" y="5124450"/>
          <p14:tracePt t="31697" x="4240213" y="5113338"/>
          <p14:tracePt t="31712" x="4214813" y="5113338"/>
          <p14:tracePt t="31713" x="4191000" y="5100638"/>
          <p14:tracePt t="31717" x="4178300" y="5087938"/>
          <p14:tracePt t="31729" x="4154488" y="5075238"/>
          <p14:tracePt t="31744" x="4141788" y="5064125"/>
          <p14:tracePt t="31750" x="4129088" y="5051425"/>
          <p14:tracePt t="31762" x="4129088" y="5026025"/>
          <p14:tracePt t="31765" x="4117975" y="5002213"/>
          <p14:tracePt t="31778" x="4117975" y="4976813"/>
          <p14:tracePt t="31783" x="4117975" y="4965700"/>
          <p14:tracePt t="31796" x="4129088" y="4940300"/>
          <p14:tracePt t="31800" x="4154488" y="4903788"/>
          <p14:tracePt t="31812" x="4167188" y="4879975"/>
          <p14:tracePt t="31817" x="4203700" y="4854575"/>
          <p14:tracePt t="31828" x="4240213" y="4830763"/>
          <p14:tracePt t="31832" x="4289425" y="4818063"/>
          <p14:tracePt t="31845" x="4338638" y="4805363"/>
          <p14:tracePt t="31850" x="4400550" y="4792663"/>
          <p14:tracePt t="31861" x="4460875" y="4792663"/>
          <p14:tracePt t="31862" x="4535488" y="4792663"/>
          <p14:tracePt t="31868" x="4657725" y="4792663"/>
          <p14:tracePt t="31878" x="4732338" y="4792663"/>
          <p14:tracePt t="31883" x="4830763" y="4792663"/>
          <p14:tracePt t="31894" x="4879975" y="4805363"/>
          <p14:tracePt t="31899" x="5014913" y="4830763"/>
          <p14:tracePt t="31912" x="5100638" y="4854575"/>
          <p14:tracePt t="31917" x="5199063" y="4879975"/>
          <p14:tracePt t="31928" x="5284788" y="4903788"/>
          <p14:tracePt t="31933" x="5383213" y="4940300"/>
          <p14:tracePt t="31945" x="5432425" y="4965700"/>
          <p14:tracePt t="31949" x="5567363" y="5038725"/>
          <p14:tracePt t="31962" x="5603875" y="5064125"/>
          <p14:tracePt t="31967" x="5691188" y="5100638"/>
          <p14:tracePt t="31978" x="5764213" y="5149850"/>
          <p14:tracePt t="31981" x="5826125" y="5186363"/>
          <p14:tracePt t="31996" x="5886450" y="5235575"/>
          <p14:tracePt t="31997" x="5935663" y="5272088"/>
          <p14:tracePt t="32003" x="5961063" y="5284788"/>
          <p14:tracePt t="32013" x="5984875" y="5321300"/>
          <p14:tracePt t="32018" x="6022975" y="5346700"/>
          <p14:tracePt t="32029" x="6034088" y="5370513"/>
          <p14:tracePt t="32034" x="6046788" y="5383213"/>
          <p14:tracePt t="32045" x="6059488" y="5395913"/>
          <p14:tracePt t="32050" x="6059488" y="5432425"/>
          <p14:tracePt t="32061" x="6059488" y="5445125"/>
          <p14:tracePt t="32065" x="6059488" y="5456238"/>
          <p14:tracePt t="32078" x="6022975" y="5468938"/>
          <p14:tracePt t="32082" x="5984875" y="5494338"/>
          <p14:tracePt t="32094" x="5911850" y="5518150"/>
          <p14:tracePt t="32099" x="5849938" y="5543550"/>
          <p14:tracePt t="32112" x="5764213" y="5554663"/>
          <p14:tracePt t="32117" x="5665788" y="5567363"/>
          <p14:tracePt t="32129" x="5554663" y="5580063"/>
          <p14:tracePt t="32133" x="5445125" y="5592763"/>
          <p14:tracePt t="32144" x="5310188" y="5592763"/>
          <p14:tracePt t="32147" x="5173663" y="5592763"/>
          <p14:tracePt t="32162" x="5026025" y="5592763"/>
          <p14:tracePt t="32164" x="4879975" y="5592763"/>
          <p14:tracePt t="32169" x="4743450" y="5580063"/>
          <p14:tracePt t="32179" x="4608513" y="5543550"/>
          <p14:tracePt t="32185" x="4473575" y="5505450"/>
          <p14:tracePt t="32195" x="4338638" y="5468938"/>
          <p14:tracePt t="32201" x="4214813" y="5432425"/>
          <p14:tracePt t="32212" x="4167188" y="5407025"/>
          <p14:tracePt t="32216" x="3994150" y="5334000"/>
          <p14:tracePt t="32228" x="3895725" y="5297488"/>
          <p14:tracePt t="32233" x="3859213" y="5272088"/>
          <p14:tracePt t="32245" x="3773488" y="5235575"/>
          <p14:tracePt t="32248" x="3711575" y="5199063"/>
          <p14:tracePt t="32262" x="3649663" y="5162550"/>
          <p14:tracePt t="32267" x="3600450" y="5124450"/>
          <p14:tracePt t="32278" x="3576638" y="5113338"/>
          <p14:tracePt t="32281" x="3540125" y="5087938"/>
          <p14:tracePt t="32296" x="3514725" y="5064125"/>
          <p14:tracePt t="32300" x="3490913" y="5051425"/>
          <p14:tracePt t="32312" x="3478213" y="5038725"/>
          <p14:tracePt t="32314" x="3465513" y="5026025"/>
          <p14:tracePt t="32319" x="3465513" y="5014913"/>
          <p14:tracePt t="32328" x="3465513" y="5002213"/>
          <p14:tracePt t="32343" x="3465513" y="4989513"/>
          <p14:tracePt t="32350" x="3502025" y="4965700"/>
          <p14:tracePt t="32358" x="3563938" y="4940300"/>
          <p14:tracePt t="32366" x="3638550" y="4916488"/>
          <p14:tracePt t="32374" x="3724275" y="4891088"/>
          <p14:tracePt t="32381" x="3822700" y="4867275"/>
          <p14:tracePt t="32389" x="3932238" y="4841875"/>
          <p14:tracePt t="32397" x="4068763" y="4830763"/>
          <p14:tracePt t="32405" x="4191000" y="4818063"/>
          <p14:tracePt t="32413" x="4338638" y="4818063"/>
          <p14:tracePt t="32421" x="4460875" y="4818063"/>
          <p14:tracePt t="32430" x="4595813" y="4818063"/>
          <p14:tracePt t="32437" x="4732338" y="4818063"/>
          <p14:tracePt t="32447" x="4854575" y="4830763"/>
          <p14:tracePt t="32454" x="4989513" y="4854575"/>
          <p14:tracePt t="32464" x="5051425" y="4854575"/>
          <p14:tracePt t="32469" x="5149850" y="4879975"/>
          <p14:tracePt t="32478" x="5321300" y="4916488"/>
          <p14:tracePt t="32484" x="5370513" y="4929188"/>
          <p14:tracePt t="32494" x="5445125" y="4965700"/>
          <p14:tracePt t="32500" x="5530850" y="4989513"/>
          <p14:tracePt t="32512" x="5592763" y="5026025"/>
          <p14:tracePt t="32516" x="5641975" y="5064125"/>
          <p14:tracePt t="32529" x="5702300" y="5113338"/>
          <p14:tracePt t="32534" x="5738813" y="5149850"/>
          <p14:tracePt t="32545" x="5776913" y="5186363"/>
          <p14:tracePt t="32550" x="5800725" y="5222875"/>
          <p14:tracePt t="32562" x="5813425" y="5235575"/>
          <p14:tracePt t="32565" x="5826125" y="5272088"/>
          <p14:tracePt t="32579" x="5837238" y="5297488"/>
          <p14:tracePt t="32584" x="5849938" y="5334000"/>
          <p14:tracePt t="32595" x="5849938" y="5346700"/>
          <p14:tracePt t="32599" x="5849938" y="5357813"/>
          <p14:tracePt t="32612" x="5826125" y="5383213"/>
          <p14:tracePt t="32616" x="5764213" y="5407025"/>
          <p14:tracePt t="32628" x="5702300" y="5432425"/>
          <p14:tracePt t="32629" x="5616575" y="5445125"/>
          <p14:tracePt t="32635" x="5494338" y="5456238"/>
          <p14:tracePt t="32645" x="5370513" y="5468938"/>
          <p14:tracePt t="32650" x="5222875" y="5468938"/>
          <p14:tracePt t="32662" x="5051425" y="5468938"/>
          <p14:tracePt t="32667" x="4768850" y="5468938"/>
          <p14:tracePt t="32679" x="4572000" y="5419725"/>
          <p14:tracePt t="32684" x="4375150" y="5395913"/>
          <p14:tracePt t="32695" x="4276725" y="5370513"/>
          <p14:tracePt t="32699" x="4092575" y="5321300"/>
          <p14:tracePt t="32711" x="3932238" y="5272088"/>
          <p14:tracePt t="32715" x="3786188" y="5235575"/>
          <p14:tracePt t="32729" x="3724275" y="5211763"/>
          <p14:tracePt t="32734" x="3613150" y="5173663"/>
          <p14:tracePt t="32746" x="3527425" y="5137150"/>
          <p14:tracePt t="32751" x="3490913" y="5113338"/>
          <p14:tracePt t="32762" x="3441700" y="5087938"/>
          <p14:tracePt t="32767" x="3405188" y="5064125"/>
          <p14:tracePt t="32778" x="3379788" y="5051425"/>
          <p14:tracePt t="32779" x="3355975" y="5014913"/>
          <p14:tracePt t="32785" x="3355975" y="5002213"/>
          <p14:tracePt t="32796" x="3355975" y="4989513"/>
          <p14:tracePt t="32801" x="3392488" y="4953000"/>
          <p14:tracePt t="32811" x="3441700" y="4940300"/>
          <p14:tracePt t="32816" x="3563938" y="4891088"/>
          <p14:tracePt t="32829" x="3698875" y="4879975"/>
          <p14:tracePt t="32833" x="3859213" y="4854575"/>
          <p14:tracePt t="32845" x="4043363" y="4854575"/>
          <p14:tracePt t="32849" x="4252913" y="4854575"/>
          <p14:tracePt t="32863" x="4473575" y="4854575"/>
          <p14:tracePt t="32866" x="4694238" y="4854575"/>
          <p14:tracePt t="32879" x="4792663" y="4854575"/>
          <p14:tracePt t="32883" x="5002213" y="4879975"/>
          <p14:tracePt t="32896" x="5186363" y="4929188"/>
          <p14:tracePt t="32900" x="5357813" y="4965700"/>
          <p14:tracePt t="32912" x="5518150" y="5002213"/>
          <p14:tracePt t="32916" x="5653088" y="5038725"/>
          <p14:tracePt t="32928" x="5776913" y="5075238"/>
          <p14:tracePt t="32930" x="5826125" y="5113338"/>
          <p14:tracePt t="32935" x="5935663" y="5149850"/>
          <p14:tracePt t="32947" x="6010275" y="5186363"/>
          <p14:tracePt t="32952" x="6059488" y="5222875"/>
          <p14:tracePt t="32962" x="6108700" y="5260975"/>
          <p14:tracePt t="32968" x="6119813" y="5284788"/>
          <p14:tracePt t="32979" x="6145213" y="5310188"/>
          <p14:tracePt t="32983" x="6169025" y="5346700"/>
          <p14:tracePt t="32995" x="6169025" y="5357813"/>
          <p14:tracePt t="32998" x="6169025" y="5383213"/>
          <p14:tracePt t="33012" x="6119813" y="5419725"/>
          <p14:tracePt t="33016" x="6072188" y="5445125"/>
          <p14:tracePt t="33028" x="5997575" y="5456238"/>
          <p14:tracePt t="33033" x="5911850" y="5468938"/>
          <p14:tracePt t="33045" x="5813425" y="5494338"/>
          <p14:tracePt t="33049" x="5702300" y="5505450"/>
          <p14:tracePt t="33062" x="5580063" y="5530850"/>
          <p14:tracePt t="33067" x="5456238" y="5543550"/>
          <p14:tracePt t="33079" x="5321300" y="5554663"/>
          <p14:tracePt t="33081" x="5186363" y="5554663"/>
          <p14:tracePt t="33085" x="5051425" y="5554663"/>
          <p14:tracePt t="33097" x="4916488" y="5554663"/>
          <p14:tracePt t="33102" x="4781550" y="5554663"/>
          <p14:tracePt t="33112" x="4645025" y="5530850"/>
          <p14:tracePt t="33117" x="4535488" y="5481638"/>
          <p14:tracePt t="33128" x="4486275" y="5456238"/>
          <p14:tracePt t="33133" x="4387850" y="5395913"/>
          <p14:tracePt t="33145" x="4313238" y="5346700"/>
          <p14:tracePt t="33149" x="4252913" y="5310188"/>
          <p14:tracePt t="33162" x="4227513" y="5284788"/>
          <p14:tracePt t="33165" x="4203700" y="5248275"/>
          <p14:tracePt t="33179" x="4178300" y="5222875"/>
          <p14:tracePt t="33183" x="4154488" y="5162550"/>
          <p14:tracePt t="33196" x="4154488" y="5137150"/>
          <p14:tracePt t="33199" x="4154488" y="5113338"/>
          <p14:tracePt t="33213" x="4178300" y="5075238"/>
          <p14:tracePt t="33217" x="4227513" y="5051425"/>
          <p14:tracePt t="33229" x="4302125" y="5026025"/>
          <p14:tracePt t="33234" x="4387850" y="5014913"/>
          <p14:tracePt t="33246" x="4486275" y="5014913"/>
          <p14:tracePt t="33247" x="4608513" y="5014913"/>
          <p14:tracePt t="33251" x="4732338" y="5014913"/>
          <p14:tracePt t="33262" x="4879975" y="5014913"/>
          <p14:tracePt t="33268" x="5014913" y="5064125"/>
          <p14:tracePt t="33278" x="5149850" y="5113338"/>
          <p14:tracePt t="33284" x="5310188" y="5173663"/>
          <p14:tracePt t="33295" x="5432425" y="5222875"/>
          <p14:tracePt t="33299" x="5481638" y="5260975"/>
          <p14:tracePt t="33312" x="5567363" y="5310188"/>
          <p14:tracePt t="33318" x="5603875" y="5334000"/>
          <p14:tracePt t="33329" x="5653088" y="5370513"/>
          <p14:tracePt t="33334" x="5702300" y="5407025"/>
          <p14:tracePt t="33345" x="5727700" y="5419725"/>
          <p14:tracePt t="33349" x="5738813" y="5456238"/>
          <p14:tracePt t="33363" x="5738813" y="5468938"/>
          <p14:tracePt t="33378" x="5691188" y="5494338"/>
          <p14:tracePt t="33380" x="5641975" y="5494338"/>
          <p14:tracePt t="33395" x="5567363" y="5494338"/>
          <p14:tracePt t="33395" x="5481638" y="5505450"/>
          <p14:tracePt t="33401" x="5395913" y="5505450"/>
          <p14:tracePt t="33411" x="5284788" y="5505450"/>
          <p14:tracePt t="33417" x="5186363" y="5505450"/>
          <p14:tracePt t="33428" x="5137150" y="5505450"/>
          <p14:tracePt t="33433" x="5051425" y="5494338"/>
          <p14:tracePt t="33445" x="4976813" y="5468938"/>
          <p14:tracePt t="33449" x="4903788" y="5445125"/>
          <p14:tracePt t="33461" x="4841875" y="5407025"/>
          <p14:tracePt t="33465" x="4830763" y="5395913"/>
          <p14:tracePt t="33478" x="4792663" y="5357813"/>
          <p14:tracePt t="33481" x="4768850" y="5346700"/>
          <p14:tracePt t="37338" x="4756150" y="5334000"/>
          <p14:tracePt t="37346" x="4732338" y="5297488"/>
          <p14:tracePt t="37352" x="4706938" y="5272088"/>
          <p14:tracePt t="37360" x="4683125" y="5222875"/>
          <p14:tracePt t="37368" x="4645025" y="5162550"/>
          <p14:tracePt t="37376" x="4621213" y="5100638"/>
          <p14:tracePt t="37384" x="4595813" y="5038725"/>
          <p14:tracePt t="37392" x="4559300" y="4965700"/>
          <p14:tracePt t="37400" x="4548188" y="4903788"/>
          <p14:tracePt t="37408" x="4486275" y="4805363"/>
          <p14:tracePt t="37415" x="4460875" y="4743450"/>
          <p14:tracePt t="37423" x="4424363" y="4657725"/>
          <p14:tracePt t="37431" x="4375150" y="4559300"/>
          <p14:tracePt t="37439" x="4338638" y="4486275"/>
          <p14:tracePt t="37447" x="4289425" y="4411663"/>
          <p14:tracePt t="37455" x="4252913" y="4351338"/>
          <p14:tracePt t="37463" x="4214813" y="4276725"/>
          <p14:tracePt t="37471" x="4178300" y="4227513"/>
          <p14:tracePt t="37479" x="4154488" y="4178300"/>
          <p14:tracePt t="37487" x="4141788" y="4154488"/>
          <p14:tracePt t="37496" x="4117975" y="4117975"/>
          <p14:tracePt t="37502" x="4092575" y="4079875"/>
          <p14:tracePt t="37513" x="4079875" y="4056063"/>
          <p14:tracePt t="37518" x="4068763" y="4006850"/>
          <p14:tracePt t="37529" x="4056063" y="3994150"/>
          <p14:tracePt t="37535" x="4056063" y="3970338"/>
          <p14:tracePt t="37545" x="4056063" y="3921125"/>
          <p14:tracePt t="37550" x="4056063" y="3895725"/>
          <p14:tracePt t="37562" x="4056063" y="3859213"/>
          <p14:tracePt t="37566" x="4056063" y="3833813"/>
          <p14:tracePt t="37579" x="4079875" y="3797300"/>
          <p14:tracePt t="37584" x="4105275" y="3748088"/>
          <p14:tracePt t="37597" x="4141788" y="3711575"/>
          <p14:tracePt t="37601" x="4191000" y="3675063"/>
          <p14:tracePt t="37613" x="4227513" y="3638550"/>
          <p14:tracePt t="37616" x="4289425" y="3589338"/>
          <p14:tracePt t="37629" x="4351338" y="3563938"/>
          <p14:tracePt t="37633" x="4473575" y="3514725"/>
          <p14:tracePt t="37646" x="4548188" y="3490913"/>
          <p14:tracePt t="37651" x="4633913" y="3478213"/>
          <p14:tracePt t="37663" x="4683125" y="3478213"/>
          <p14:tracePt t="37665" x="4768850" y="3478213"/>
          <p14:tracePt t="37669" x="4854575" y="3478213"/>
          <p14:tracePt t="37679" x="4940300" y="3478213"/>
          <p14:tracePt t="37685" x="5014913" y="3478213"/>
          <p14:tracePt t="37696" x="5087938" y="3478213"/>
          <p14:tracePt t="37701" x="5149850" y="3478213"/>
          <p14:tracePt t="37712" x="5211763" y="3478213"/>
          <p14:tracePt t="37716" x="5272088" y="3478213"/>
          <p14:tracePt t="37729" x="5321300" y="3478213"/>
          <p14:tracePt t="37733" x="5357813" y="3478213"/>
          <p14:tracePt t="37747" x="5407025" y="3478213"/>
          <p14:tracePt t="37750" x="5445125" y="3478213"/>
          <p14:tracePt t="37763" x="5481638" y="3478213"/>
          <p14:tracePt t="37767" x="5494338" y="3465513"/>
          <p14:tracePt t="37780" x="5530850" y="3465513"/>
          <p14:tracePt t="37783" x="5554663" y="3465513"/>
          <p14:tracePt t="37796" x="5580063" y="3452813"/>
          <p14:tracePt t="37800" x="5603875" y="3452813"/>
          <p14:tracePt t="37813" x="5629275" y="3452813"/>
          <p14:tracePt t="37820" x="5641975" y="3441700"/>
          <p14:tracePt t="37830" x="5653088" y="3441700"/>
          <p14:tracePt t="37843" x="5665788" y="3429000"/>
          <p14:tracePt t="38093" x="5678488" y="3429000"/>
          <p14:tracePt t="38100" x="5691188" y="3429000"/>
          <p14:tracePt t="38108" x="5691188" y="3416300"/>
          <p14:tracePt t="38124" x="5702300" y="3405188"/>
          <p14:tracePt t="38156" x="5691188" y="3405188"/>
          <p14:tracePt t="38164" x="5665788" y="3405188"/>
          <p14:tracePt t="38171" x="5641975" y="3405188"/>
          <p14:tracePt t="38180" x="5629275" y="3416300"/>
          <p14:tracePt t="38187" x="5603875" y="3416300"/>
          <p14:tracePt t="38194" x="5580063" y="3429000"/>
          <p14:tracePt t="38202" x="5554663" y="3429000"/>
          <p14:tracePt t="38210" x="5543550" y="3429000"/>
          <p14:tracePt t="38218" x="5530850" y="3441700"/>
          <p14:tracePt t="38267" x="5543550" y="3441700"/>
          <p14:tracePt t="38274" x="5567363" y="3452813"/>
          <p14:tracePt t="38281" x="5580063" y="3452813"/>
          <p14:tracePt t="38289" x="5603875" y="3452813"/>
          <p14:tracePt t="38297" x="5641975" y="3465513"/>
          <p14:tracePt t="38305" x="5653088" y="3478213"/>
          <p14:tracePt t="38314" x="5678488" y="3490913"/>
          <p14:tracePt t="38321" x="5691188" y="3502025"/>
          <p14:tracePt t="38329" x="5715000" y="3502025"/>
          <p14:tracePt t="38337" x="5715000" y="3514725"/>
          <p14:tracePt t="38346" x="5727700" y="3527425"/>
          <p14:tracePt t="38353" x="5738813" y="3540125"/>
          <p14:tracePt t="42226" x="5727700" y="3576638"/>
          <p14:tracePt t="42233" x="5678488" y="3649663"/>
          <p14:tracePt t="42240" x="5629275" y="3736975"/>
          <p14:tracePt t="42248" x="5580063" y="3822700"/>
          <p14:tracePt t="42257" x="5543550" y="3895725"/>
          <p14:tracePt t="42264" x="5505450" y="3970338"/>
          <p14:tracePt t="42272" x="5481638" y="4019550"/>
          <p14:tracePt t="42280" x="5456238" y="4068763"/>
          <p14:tracePt t="42287" x="5432425" y="4117975"/>
          <p14:tracePt t="42296" x="5383213" y="4203700"/>
          <p14:tracePt t="42303" x="5346700" y="4276725"/>
          <p14:tracePt t="42311" x="5297488" y="4351338"/>
          <p14:tracePt t="42319" x="5272088" y="4411663"/>
          <p14:tracePt t="42328" x="5235575" y="4473575"/>
          <p14:tracePt t="42335" x="5222875" y="4535488"/>
          <p14:tracePt t="42343" x="5199063" y="4584700"/>
          <p14:tracePt t="42351" x="5186363" y="4633913"/>
          <p14:tracePt t="42359" x="5173663" y="4683125"/>
          <p14:tracePt t="42367" x="5162550" y="4706938"/>
          <p14:tracePt t="42374" x="5162550" y="4743450"/>
          <p14:tracePt t="42382" x="5137150" y="4805363"/>
          <p14:tracePt t="42390" x="5124450" y="4841875"/>
          <p14:tracePt t="42398" x="5124450" y="4879975"/>
          <p14:tracePt t="42406" x="5113338" y="4929188"/>
          <p14:tracePt t="42414" x="5087938" y="4965700"/>
          <p14:tracePt t="42422" x="5075238" y="5014913"/>
          <p14:tracePt t="42431" x="5064125" y="5051425"/>
          <p14:tracePt t="42438" x="5038725" y="5087938"/>
          <p14:tracePt t="42447" x="5026025" y="5100638"/>
          <p14:tracePt t="42454" x="5002213" y="5137150"/>
          <p14:tracePt t="42462" x="4976813" y="5186363"/>
          <p14:tracePt t="42469" x="4953000" y="5211763"/>
          <p14:tracePt t="42480" x="4929188" y="5260975"/>
          <p14:tracePt t="42485" x="4891088" y="5297488"/>
          <p14:tracePt t="42496" x="4867275" y="5346700"/>
          <p14:tracePt t="42501" x="4841875" y="5395913"/>
          <p14:tracePt t="42512" x="4818063" y="5445125"/>
          <p14:tracePt t="42517" x="4792663" y="5505450"/>
          <p14:tracePt t="42530" x="4781550" y="5567363"/>
          <p14:tracePt t="42534" x="4768850" y="5592763"/>
          <p14:tracePt t="42547" x="4768850" y="5629275"/>
          <p14:tracePt t="42550" x="4756150" y="5653088"/>
          <p14:tracePt t="42563" x="4756150" y="5678488"/>
          <p14:tracePt t="42567" x="4756150" y="5691188"/>
          <p14:tracePt t="42580" x="4756150" y="5702300"/>
          <p14:tracePt t="42589" x="4768850" y="5702300"/>
          <p14:tracePt t="42598" x="4805363" y="5678488"/>
          <p14:tracePt t="42605" x="4841875" y="5653088"/>
          <p14:tracePt t="42614" x="4891088" y="5629275"/>
          <p14:tracePt t="42620" x="4940300" y="5616575"/>
          <p14:tracePt t="42631" x="5002213" y="5603875"/>
          <p14:tracePt t="42636" x="5087938" y="5592763"/>
          <p14:tracePt t="42646" x="5124450" y="5592763"/>
          <p14:tracePt t="42651" x="5186363" y="5603875"/>
          <p14:tracePt t="42663" x="5235575" y="5629275"/>
          <p14:tracePt t="42667" x="5260975" y="5641975"/>
          <p14:tracePt t="42680" x="5297488" y="5665788"/>
          <p14:tracePt t="42684" x="5334000" y="5702300"/>
          <p14:tracePt t="42696" x="5357813" y="5727700"/>
          <p14:tracePt t="42699" x="5357813" y="5738813"/>
          <p14:tracePt t="42714" x="5370513" y="5788025"/>
          <p14:tracePt t="42718" x="5370513" y="5813425"/>
          <p14:tracePt t="42730" x="5370513" y="5837238"/>
          <p14:tracePt t="42734" x="5357813" y="5862638"/>
          <p14:tracePt t="42747" x="5297488" y="5911850"/>
          <p14:tracePt t="42751" x="5235575" y="5948363"/>
          <p14:tracePt t="42763" x="5162550" y="5973763"/>
          <p14:tracePt t="42768" x="5075238" y="5997575"/>
          <p14:tracePt t="42779" x="4965700" y="6034088"/>
          <p14:tracePt t="42781" x="4841875" y="6046788"/>
          <p14:tracePt t="42786" x="4706938" y="6046788"/>
          <p14:tracePt t="42796" x="4559300" y="6046788"/>
          <p14:tracePt t="42803" x="4424363" y="6022975"/>
          <p14:tracePt t="42813" x="4276725" y="5973763"/>
          <p14:tracePt t="42818" x="4154488" y="5899150"/>
          <p14:tracePt t="42830" x="4030663" y="5813425"/>
          <p14:tracePt t="42835" x="3932238" y="5715000"/>
          <p14:tracePt t="42846" x="3895725" y="5653088"/>
          <p14:tracePt t="42849" x="3822700" y="5567363"/>
          <p14:tracePt t="42863" x="3773488" y="5481638"/>
          <p14:tracePt t="42868" x="3748088" y="5407025"/>
          <p14:tracePt t="42880" x="3736975" y="5346700"/>
          <p14:tracePt t="42885" x="3736975" y="5235575"/>
          <p14:tracePt t="42898" x="3748088" y="5173663"/>
          <p14:tracePt t="42902" x="3810000" y="5113338"/>
          <p14:tracePt t="42913" x="3895725" y="5064125"/>
          <p14:tracePt t="42918" x="4068763" y="4989513"/>
          <p14:tracePt t="42930" x="4227513" y="4953000"/>
          <p14:tracePt t="42931" x="4424363" y="4940300"/>
          <p14:tracePt t="42936" x="4608513" y="4940300"/>
          <p14:tracePt t="42947" x="4818063" y="4940300"/>
          <p14:tracePt t="42953" x="5026025" y="5002213"/>
          <p14:tracePt t="42963" x="5260975" y="5075238"/>
          <p14:tracePt t="42968" x="5357813" y="5124450"/>
          <p14:tracePt t="42979" x="5530850" y="5199063"/>
          <p14:tracePt t="42984" x="5603875" y="5235575"/>
          <p14:tracePt t="42996" x="5715000" y="5297488"/>
          <p14:tracePt t="42999" x="5751513" y="5334000"/>
          <p14:tracePt t="43013" x="5849938" y="5407025"/>
          <p14:tracePt t="43018" x="5875338" y="5432425"/>
          <p14:tracePt t="43030" x="5886450" y="5468938"/>
          <p14:tracePt t="43034" x="5886450" y="5505450"/>
          <p14:tracePt t="43047" x="5862638" y="5543550"/>
          <p14:tracePt t="43052" x="5800725" y="5580063"/>
          <p14:tracePt t="43063" x="5715000" y="5603875"/>
          <p14:tracePt t="43065" x="5616575" y="5641975"/>
          <p14:tracePt t="43070" x="5505450" y="5691188"/>
          <p14:tracePt t="43081" x="5456238" y="5715000"/>
          <p14:tracePt t="52502" x="5456238" y="5702300"/>
          <p14:tracePt t="52509" x="5456238" y="5665788"/>
          <p14:tracePt t="52516" x="5456238" y="5641975"/>
          <p14:tracePt t="52524" x="5456238" y="5603875"/>
          <p14:tracePt t="52532" x="5456238" y="5567363"/>
          <p14:tracePt t="52540" x="5456238" y="5530850"/>
          <p14:tracePt t="52548" x="5456238" y="5494338"/>
          <p14:tracePt t="52556" x="5456238" y="5456238"/>
          <p14:tracePt t="52564" x="5456238" y="5419725"/>
          <p14:tracePt t="52571" x="5456238" y="5357813"/>
          <p14:tracePt t="52579" x="5481638" y="5248275"/>
          <p14:tracePt t="52587" x="5505450" y="5173663"/>
          <p14:tracePt t="52595" x="5543550" y="5075238"/>
          <p14:tracePt t="52603" x="5580063" y="4989513"/>
          <p14:tracePt t="52611" x="5592763" y="4940300"/>
          <p14:tracePt t="52619" x="5629275" y="4854575"/>
          <p14:tracePt t="52627" x="5665788" y="4756150"/>
          <p14:tracePt t="52635" x="5702300" y="4670425"/>
          <p14:tracePt t="52642" x="5751513" y="4522788"/>
          <p14:tracePt t="52650" x="5776913" y="4473575"/>
          <p14:tracePt t="52658" x="5813425" y="4387850"/>
          <p14:tracePt t="52666" x="5837238" y="4313238"/>
          <p14:tracePt t="52674" x="5875338" y="4227513"/>
          <p14:tracePt t="52682" x="5911850" y="4167188"/>
          <p14:tracePt t="52690" x="5935663" y="4092575"/>
          <p14:tracePt t="52698" x="5961063" y="4043363"/>
          <p14:tracePt t="52706" x="5973763" y="3981450"/>
          <p14:tracePt t="52715" x="5997575" y="3921125"/>
          <p14:tracePt t="52722" x="6010275" y="3859213"/>
          <p14:tracePt t="52732" x="6034088" y="3810000"/>
          <p14:tracePt t="52737" x="6046788" y="3760788"/>
          <p14:tracePt t="52747" x="6072188" y="3698875"/>
          <p14:tracePt t="52753" x="6072188" y="3638550"/>
          <p14:tracePt t="52765" x="6096000" y="3576638"/>
          <p14:tracePt t="52770" x="6108700" y="3514725"/>
          <p14:tracePt t="52781" x="6119813" y="3452813"/>
          <p14:tracePt t="52785" x="6145213" y="3379788"/>
          <p14:tracePt t="52797" x="6157913" y="3306763"/>
          <p14:tracePt t="52801" x="6181725" y="3232150"/>
          <p14:tracePt t="52815" x="6207125" y="3159125"/>
          <p14:tracePt t="52820" x="6230938" y="3071813"/>
          <p14:tracePt t="52831" x="6267450" y="2998788"/>
          <p14:tracePt t="52833" x="6305550" y="2913063"/>
          <p14:tracePt t="52849" x="6316663" y="2887663"/>
          <p14:tracePt t="53023" x="6316663" y="2876550"/>
          <p14:tracePt t="53032" x="6316663" y="2838450"/>
          <p14:tracePt t="53038" x="6316663" y="2801938"/>
          <p14:tracePt t="53046" x="6342063" y="2740025"/>
          <p14:tracePt t="53054" x="6365875" y="2679700"/>
          <p14:tracePt t="53062" x="6391275" y="2605088"/>
          <p14:tracePt t="53070" x="6453188" y="2470150"/>
          <p14:tracePt t="53078" x="6526213" y="2309813"/>
          <p14:tracePt t="53085" x="6624638" y="2125663"/>
          <p14:tracePt t="53093" x="6710363" y="1941513"/>
          <p14:tracePt t="53101" x="6808788" y="1744663"/>
          <p14:tracePt t="53109" x="6858000" y="1646238"/>
          <p14:tracePt t="53117" x="6956425" y="1462088"/>
          <p14:tracePt t="53125" x="7042150" y="1277938"/>
          <p14:tracePt t="53133" x="7127875" y="1119188"/>
          <p14:tracePt t="53141" x="7215188" y="946150"/>
          <p14:tracePt t="53149" x="7288213" y="811213"/>
          <p14:tracePt t="53157" x="7312025" y="749300"/>
          <p14:tracePt t="53165" x="7386638" y="639763"/>
          <p14:tracePt t="53172" x="7435850" y="552450"/>
          <p14:tracePt t="53182" x="7485063" y="479425"/>
          <p14:tracePt t="53188" x="7534275" y="430213"/>
          <p14:tracePt t="53198" x="7583488" y="381000"/>
          <p14:tracePt t="53204" x="7620000" y="331788"/>
          <p14:tracePt t="53214" x="7669213" y="295275"/>
          <p14:tracePt t="53220" x="7705725" y="258763"/>
          <p14:tracePt t="53231" x="7742238" y="233363"/>
          <p14:tracePt t="53236" x="7780338" y="209550"/>
          <p14:tracePt t="53247" x="7829550" y="196850"/>
          <p14:tracePt t="53252" x="7840663" y="184150"/>
          <p14:tracePt t="53265" x="7878763" y="160338"/>
          <p14:tracePt t="53269" x="7902575" y="147638"/>
          <p14:tracePt t="53282" x="7927975" y="134938"/>
          <p14:tracePt t="53286" x="7977188" y="111125"/>
          <p14:tracePt t="53299" x="8001000" y="98425"/>
          <p14:tracePt t="53303" x="8024813" y="73025"/>
          <p14:tracePt t="53315" x="8062913" y="4921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F133AF6-0A11-492C-9DBC-AC2769AA4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再次打造一個動物園模擬器～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DDB75976-DF33-4E3F-B525-1433EEF0D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29267"/>
            <a:ext cx="8028201" cy="5271949"/>
          </a:xfrm>
        </p:spPr>
        <p:txBody>
          <a:bodyPr>
            <a:normAutofit lnSpcReduction="10000"/>
          </a:bodyPr>
          <a:lstStyle/>
          <a:p>
            <a:r>
              <a:rPr lang="en-US" altLang="zh-TW" dirty="0"/>
              <a:t>Zoo class</a:t>
            </a:r>
          </a:p>
          <a:p>
            <a:pPr lvl="1"/>
            <a:r>
              <a:rPr lang="zh-TW" altLang="en-US" dirty="0"/>
              <a:t>運作動物園、存放動物、</a:t>
            </a:r>
            <a:r>
              <a:rPr lang="zh-TW" altLang="en-US" dirty="0">
                <a:solidFill>
                  <a:srgbClr val="FFFF00"/>
                </a:solidFill>
              </a:rPr>
              <a:t>運作策略的撰寫</a:t>
            </a:r>
            <a:endParaRPr lang="en-US" altLang="zh-TW" dirty="0">
              <a:solidFill>
                <a:srgbClr val="FFFF00"/>
              </a:solidFill>
            </a:endParaRPr>
          </a:p>
          <a:p>
            <a:pPr lvl="1"/>
            <a:r>
              <a:rPr lang="zh-TW" altLang="en-US" dirty="0"/>
              <a:t>計算食物存量、水存量、經費剩餘</a:t>
            </a:r>
            <a:endParaRPr lang="en-US" altLang="zh-TW" dirty="0"/>
          </a:p>
          <a:p>
            <a:pPr lvl="1"/>
            <a:r>
              <a:rPr lang="zh-TW" altLang="en-US" dirty="0"/>
              <a:t>指示動物運動賺錢、放飯、喝水、印出現況</a:t>
            </a:r>
            <a:endParaRPr lang="en-US" altLang="zh-TW" dirty="0"/>
          </a:p>
          <a:p>
            <a:r>
              <a:rPr lang="en-US" altLang="zh-TW" dirty="0"/>
              <a:t>Animal abstract class</a:t>
            </a:r>
            <a:r>
              <a:rPr lang="zh-TW" altLang="en-US" dirty="0"/>
              <a:t> （動物）</a:t>
            </a:r>
            <a:endParaRPr lang="en-US" altLang="zh-TW" dirty="0"/>
          </a:p>
          <a:p>
            <a:pPr lvl="1"/>
            <a:r>
              <a:rPr lang="zh-TW" altLang="en-US" dirty="0"/>
              <a:t>紀錄姓名</a:t>
            </a:r>
            <a:r>
              <a:rPr lang="en-US" altLang="zh-TW" dirty="0"/>
              <a:t>, </a:t>
            </a:r>
            <a:r>
              <a:rPr lang="zh-TW" altLang="en-US" dirty="0"/>
              <a:t>飢餓度</a:t>
            </a:r>
            <a:r>
              <a:rPr lang="en-US" altLang="zh-TW" dirty="0"/>
              <a:t>,</a:t>
            </a:r>
            <a:r>
              <a:rPr lang="zh-TW" altLang="en-US" dirty="0"/>
              <a:t> 體力</a:t>
            </a:r>
            <a:endParaRPr lang="en-US" altLang="zh-TW" dirty="0"/>
          </a:p>
          <a:p>
            <a:pPr lvl="1"/>
            <a:r>
              <a:rPr lang="zh-TW" altLang="en-US" dirty="0"/>
              <a:t>吃飯、運動、休息、喝水等抽象函式</a:t>
            </a:r>
            <a:endParaRPr lang="en-US" altLang="zh-TW" dirty="0"/>
          </a:p>
          <a:p>
            <a:pPr lvl="1"/>
            <a:r>
              <a:rPr lang="zh-TW" altLang="en-US" dirty="0"/>
              <a:t>列印資訊</a:t>
            </a:r>
            <a:endParaRPr lang="en-US" altLang="zh-TW" dirty="0"/>
          </a:p>
          <a:p>
            <a:r>
              <a:rPr lang="en-US" altLang="zh-TW" dirty="0"/>
              <a:t>Horse, pig, human class</a:t>
            </a:r>
          </a:p>
          <a:p>
            <a:pPr lvl="1"/>
            <a:r>
              <a:rPr lang="zh-TW" altLang="en-US" dirty="0"/>
              <a:t>吃飯、運動、休息、喝水等實際實作</a:t>
            </a:r>
            <a:endParaRPr lang="en-US" altLang="zh-TW" dirty="0"/>
          </a:p>
          <a:p>
            <a:pPr lvl="1"/>
            <a:r>
              <a:rPr lang="zh-TW" altLang="en-US" dirty="0"/>
              <a:t>行為差異皆在這一層實作</a:t>
            </a:r>
          </a:p>
          <a:p>
            <a:r>
              <a:rPr lang="zh-TW" altLang="en-US" sz="2400" dirty="0">
                <a:solidFill>
                  <a:srgbClr val="FFFF00"/>
                </a:solidFill>
              </a:rPr>
              <a:t>多數與期中考相似，但是請注意投影片中的黃字補充</a:t>
            </a:r>
            <a:endParaRPr lang="en-US" altLang="zh-TW" sz="2400" dirty="0">
              <a:solidFill>
                <a:srgbClr val="FFFF00"/>
              </a:solidFill>
            </a:endParaRPr>
          </a:p>
          <a:p>
            <a:pPr lvl="1"/>
            <a:r>
              <a:rPr lang="zh-TW" altLang="en-US" sz="2200" dirty="0">
                <a:solidFill>
                  <a:srgbClr val="FFFF00"/>
                </a:solidFill>
              </a:rPr>
              <a:t>期中考的成果不另外提供，請重新好好思考並把它寫好</a:t>
            </a: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377C61B8-1281-0845-B755-5A9ABF3CC6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61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065"/>
    </mc:Choice>
    <mc:Fallback xmlns="">
      <p:transition spd="slow" advTm="86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567" x="3405188" y="6845300"/>
          <p14:tracePt t="29576" x="3441700" y="6821488"/>
          <p14:tracePt t="29582" x="3478213" y="6808788"/>
          <p14:tracePt t="29590" x="3502025" y="6784975"/>
          <p14:tracePt t="29599" x="3540125" y="6772275"/>
          <p14:tracePt t="29606" x="3563938" y="6759575"/>
          <p14:tracePt t="29614" x="3600450" y="6746875"/>
          <p14:tracePt t="29622" x="3638550" y="6723063"/>
          <p14:tracePt t="29629" x="3675063" y="6710363"/>
          <p14:tracePt t="29637" x="3711575" y="6697663"/>
          <p14:tracePt t="29645" x="3760788" y="6686550"/>
          <p14:tracePt t="29653" x="3797300" y="6673850"/>
          <p14:tracePt t="29662" x="3833813" y="6661150"/>
          <p14:tracePt t="29670" x="3871913" y="6637338"/>
          <p14:tracePt t="29678" x="3895725" y="6624638"/>
          <p14:tracePt t="29685" x="3932238" y="6599238"/>
          <p14:tracePt t="29694" x="3970338" y="6575425"/>
          <p14:tracePt t="29701" x="4006850" y="6550025"/>
          <p14:tracePt t="29709" x="4030663" y="6513513"/>
          <p14:tracePt t="29716" x="4068763" y="6464300"/>
          <p14:tracePt t="29726" x="4117975" y="6391275"/>
          <p14:tracePt t="29732" x="4154488" y="6316663"/>
          <p14:tracePt t="29742" x="4191000" y="6230938"/>
          <p14:tracePt t="29748" x="4227513" y="6145213"/>
          <p14:tracePt t="29759" x="4264025" y="6022975"/>
          <p14:tracePt t="29765" x="4302125" y="5875338"/>
          <p14:tracePt t="29775" x="4338638" y="5727700"/>
          <p14:tracePt t="29780" x="4362450" y="5580063"/>
          <p14:tracePt t="29792" x="4400550" y="5419725"/>
          <p14:tracePt t="29797" x="4437063" y="5272088"/>
          <p14:tracePt t="29808" x="4437063" y="5199063"/>
          <p14:tracePt t="29811" x="4473575" y="5075238"/>
          <p14:tracePt t="29826" x="4498975" y="4976813"/>
          <p14:tracePt t="30010" x="4498975" y="4965700"/>
          <p14:tracePt t="30018" x="4498975" y="4916488"/>
          <p14:tracePt t="30026" x="4498975" y="4841875"/>
          <p14:tracePt t="30033" x="4498975" y="4768850"/>
          <p14:tracePt t="30042" x="4498975" y="4670425"/>
          <p14:tracePt t="30048" x="4498975" y="4559300"/>
          <p14:tracePt t="30056" x="4498975" y="4338638"/>
          <p14:tracePt t="30064" x="4498975" y="4092575"/>
          <p14:tracePt t="30072" x="4510088" y="3810000"/>
          <p14:tracePt t="30080" x="4548188" y="3527425"/>
          <p14:tracePt t="30088" x="4584700" y="3244850"/>
          <p14:tracePt t="30096" x="4608513" y="3109913"/>
          <p14:tracePt t="30104" x="4657725" y="2851150"/>
          <p14:tracePt t="30112" x="4694238" y="2643188"/>
          <p14:tracePt t="30120" x="4719638" y="2581275"/>
          <p14:tracePt t="30128" x="4732338" y="2532063"/>
          <p14:tracePt t="30136" x="4756150" y="2433638"/>
          <p14:tracePt t="30143" x="4781550" y="2384425"/>
          <p14:tracePt t="30318" x="4781550" y="2408238"/>
          <p14:tracePt t="30327" x="4792663" y="2433638"/>
          <p14:tracePt t="30333" x="4805363" y="2446338"/>
          <p14:tracePt t="30342" x="4818063" y="2470150"/>
          <p14:tracePt t="30350" x="4818063" y="2506663"/>
          <p14:tracePt t="30358" x="4830763" y="2532063"/>
          <p14:tracePt t="30365" x="4854575" y="2605088"/>
          <p14:tracePt t="30373" x="4867275" y="2643188"/>
          <p14:tracePt t="30381" x="4879975" y="2716213"/>
          <p14:tracePt t="30388" x="4891088" y="2801938"/>
          <p14:tracePt t="30396" x="4891088" y="2887663"/>
          <p14:tracePt t="30405" x="4903788" y="2974975"/>
          <p14:tracePt t="30412" x="4903788" y="3060700"/>
          <p14:tracePt t="30420" x="4903788" y="3146425"/>
          <p14:tracePt t="30428" x="4903788" y="3219450"/>
          <p14:tracePt t="30436" x="4903788" y="3281363"/>
          <p14:tracePt t="30444" x="4891088" y="3330575"/>
          <p14:tracePt t="30452" x="4867275" y="3392488"/>
          <p14:tracePt t="30460" x="4854575" y="3429000"/>
          <p14:tracePt t="30468" x="4830763" y="3478213"/>
          <p14:tracePt t="30476" x="4792663" y="3514725"/>
          <p14:tracePt t="30483" x="4768850" y="3551238"/>
          <p14:tracePt t="30494" x="4732338" y="3589338"/>
          <p14:tracePt t="30499" x="4670425" y="3625850"/>
          <p14:tracePt t="30509" x="4621213" y="3662363"/>
          <p14:tracePt t="30515" x="4572000" y="3687763"/>
          <p14:tracePt t="30525" x="4498975" y="3724275"/>
          <p14:tracePt t="30531" x="4400550" y="3760788"/>
          <p14:tracePt t="30543" x="4362450" y="3786188"/>
          <p14:tracePt t="30548" x="4227513" y="3833813"/>
          <p14:tracePt t="30559" x="4191000" y="3846513"/>
          <p14:tracePt t="30564" x="4068763" y="3895725"/>
          <p14:tracePt t="30575" x="3970338" y="3921125"/>
          <p14:tracePt t="30578" x="3932238" y="3944938"/>
          <p14:tracePt t="30592" x="3786188" y="3981450"/>
          <p14:tracePt t="30596" x="3687763" y="4006850"/>
          <p14:tracePt t="30610" x="3589338" y="4019550"/>
          <p14:tracePt t="30615" x="3540125" y="4030663"/>
          <p14:tracePt t="30625" x="3392488" y="4043363"/>
          <p14:tracePt t="30628" x="3294063" y="4056063"/>
          <p14:tracePt t="30643" x="3195638" y="4068763"/>
          <p14:tracePt t="30646" x="3146425" y="4068763"/>
          <p14:tracePt t="30660" x="3048000" y="4068763"/>
          <p14:tracePt t="30662" x="2962275" y="4068763"/>
          <p14:tracePt t="30666" x="2876550" y="4068763"/>
          <p14:tracePt t="30676" x="2801938" y="4068763"/>
          <p14:tracePt t="30682" x="2716213" y="4068763"/>
          <p14:tracePt t="30692" x="2654300" y="4068763"/>
          <p14:tracePt t="30697" x="2581275" y="4056063"/>
          <p14:tracePt t="30709" x="2519363" y="4030663"/>
          <p14:tracePt t="30713" x="2470150" y="4006850"/>
          <p14:tracePt t="30725" x="2420938" y="3970338"/>
          <p14:tracePt t="30729" x="2371725" y="3921125"/>
          <p14:tracePt t="30743" x="2322513" y="3883025"/>
          <p14:tracePt t="30748" x="2286000" y="3846513"/>
          <p14:tracePt t="30759" x="2249488" y="3797300"/>
          <p14:tracePt t="30763" x="2224088" y="3760788"/>
          <p14:tracePt t="30777" x="2212975" y="3736975"/>
          <p14:tracePt t="30781" x="2187575" y="3698875"/>
          <p14:tracePt t="30793" x="2187575" y="3662363"/>
          <p14:tracePt t="30797" x="2174875" y="3613150"/>
          <p14:tracePt t="30810" x="2174875" y="3576638"/>
          <p14:tracePt t="30814" x="2174875" y="3540125"/>
          <p14:tracePt t="30826" x="2187575" y="3502025"/>
          <p14:tracePt t="30828" x="2212975" y="3452813"/>
          <p14:tracePt t="30833" x="2249488" y="3416300"/>
          <p14:tracePt t="30842" x="2298700" y="3367088"/>
          <p14:tracePt t="30847" x="2347913" y="3330575"/>
          <p14:tracePt t="30859" x="2397125" y="3281363"/>
          <p14:tracePt t="30863" x="2495550" y="3219450"/>
          <p14:tracePt t="30876" x="2544763" y="3208338"/>
          <p14:tracePt t="30880" x="2617788" y="3170238"/>
          <p14:tracePt t="30892" x="2703513" y="3133725"/>
          <p14:tracePt t="30896" x="2778125" y="3097213"/>
          <p14:tracePt t="30910" x="2851150" y="3071813"/>
          <p14:tracePt t="30914" x="2925763" y="3048000"/>
          <p14:tracePt t="30927" x="3048000" y="2998788"/>
          <p14:tracePt t="30932" x="3097213" y="2998788"/>
          <p14:tracePt t="30942" x="3182938" y="2962275"/>
          <p14:tracePt t="30943" x="3257550" y="2949575"/>
          <p14:tracePt t="30950" x="3392488" y="2913063"/>
          <p14:tracePt t="30959" x="3490913" y="2900363"/>
          <p14:tracePt t="30966" x="3563938" y="2900363"/>
          <p14:tracePt t="30975" x="3625850" y="2900363"/>
          <p14:tracePt t="30981" x="3698875" y="2900363"/>
          <p14:tracePt t="30993" x="3786188" y="2900363"/>
          <p14:tracePt t="30998" x="3921125" y="2913063"/>
          <p14:tracePt t="31009" x="3970338" y="2913063"/>
          <p14:tracePt t="31013" x="4043363" y="2936875"/>
          <p14:tracePt t="31026" x="4129088" y="2962275"/>
          <p14:tracePt t="31030" x="4203700" y="2986088"/>
          <p14:tracePt t="31043" x="4276725" y="3011488"/>
          <p14:tracePt t="31048" x="4362450" y="3035300"/>
          <p14:tracePt t="31060" x="4437063" y="3060700"/>
          <p14:tracePt t="31064" x="4548188" y="3097213"/>
          <p14:tracePt t="31076" x="4584700" y="3109913"/>
          <p14:tracePt t="31080" x="4657725" y="3133725"/>
          <p14:tracePt t="31093" x="4719638" y="3159125"/>
          <p14:tracePt t="31097" x="4781550" y="3182938"/>
          <p14:tracePt t="31109" x="4830763" y="3208338"/>
          <p14:tracePt t="31111" x="4879975" y="3232150"/>
          <p14:tracePt t="31126" x="4916488" y="3244850"/>
          <p14:tracePt t="31128" x="4953000" y="3268663"/>
          <p14:tracePt t="31133" x="4976813" y="3294063"/>
          <p14:tracePt t="31142" x="5002213" y="3317875"/>
          <p14:tracePt t="31147" x="5026025" y="3355975"/>
          <p14:tracePt t="31159" x="5051425" y="3379788"/>
          <p14:tracePt t="31163" x="5064125" y="3416300"/>
          <p14:tracePt t="31176" x="5075238" y="3452813"/>
          <p14:tracePt t="31181" x="5075238" y="3490913"/>
          <p14:tracePt t="31192" x="5075238" y="3540125"/>
          <p14:tracePt t="31195" x="5075238" y="3576638"/>
          <p14:tracePt t="31209" x="5064125" y="3625850"/>
          <p14:tracePt t="31214" x="5026025" y="3711575"/>
          <p14:tracePt t="31227" x="5002213" y="3736975"/>
          <p14:tracePt t="31231" x="4940300" y="3797300"/>
          <p14:tracePt t="31243" x="4891088" y="3846513"/>
          <p14:tracePt t="31248" x="4830763" y="3883025"/>
          <p14:tracePt t="31260" x="4768850" y="3932238"/>
          <p14:tracePt t="31264" x="4657725" y="3994150"/>
          <p14:tracePt t="31276" x="4608513" y="4006850"/>
          <p14:tracePt t="31277" x="4535488" y="4043363"/>
          <p14:tracePt t="31282" x="4460875" y="4056063"/>
          <p14:tracePt t="31292" x="4387850" y="4079875"/>
          <p14:tracePt t="31298" x="4252913" y="4105275"/>
          <p14:tracePt t="31310" x="4214813" y="4117975"/>
          <p14:tracePt t="31314" x="4117975" y="4117975"/>
          <p14:tracePt t="31326" x="4030663" y="4117975"/>
          <p14:tracePt t="31330" x="3957638" y="4117975"/>
          <p14:tracePt t="31343" x="3883025" y="4117975"/>
          <p14:tracePt t="31347" x="3810000" y="4117975"/>
          <p14:tracePt t="31359" x="3736975" y="4117975"/>
          <p14:tracePt t="31364" x="3662363" y="4117975"/>
          <p14:tracePt t="31377" x="3589338" y="4105275"/>
          <p14:tracePt t="31381" x="3527425" y="4092575"/>
          <p14:tracePt t="31394" x="3452813" y="4079875"/>
          <p14:tracePt t="31398" x="3392488" y="4056063"/>
          <p14:tracePt t="31409" x="3317875" y="4043363"/>
          <p14:tracePt t="31412" x="3257550" y="4030663"/>
          <p14:tracePt t="31426" x="3182938" y="4006850"/>
          <p14:tracePt t="31428" x="3109913" y="3981450"/>
          <p14:tracePt t="31433" x="3048000" y="3957638"/>
          <p14:tracePt t="31442" x="2986088" y="3944938"/>
          <p14:tracePt t="31448" x="2925763" y="3908425"/>
          <p14:tracePt t="31460" x="2876550" y="3895725"/>
          <p14:tracePt t="31466" x="2827338" y="3871913"/>
          <p14:tracePt t="31475" x="2778125" y="3833813"/>
          <p14:tracePt t="31480" x="2728913" y="3810000"/>
          <p14:tracePt t="31493" x="2690813" y="3786188"/>
          <p14:tracePt t="31497" x="2643188" y="3760788"/>
          <p14:tracePt t="31510" x="2605088" y="3736975"/>
          <p14:tracePt t="31514" x="2568575" y="3711575"/>
          <p14:tracePt t="31526" x="2544763" y="3687763"/>
          <p14:tracePt t="31531" x="2532063" y="3662363"/>
          <p14:tracePt t="31543" x="2495550" y="3625850"/>
          <p14:tracePt t="31548" x="2470150" y="3600450"/>
          <p14:tracePt t="31560" x="2457450" y="3576638"/>
          <p14:tracePt t="31564" x="2446338" y="3540125"/>
          <p14:tracePt t="31577" x="2446338" y="3490913"/>
          <p14:tracePt t="31579" x="2433638" y="3441700"/>
          <p14:tracePt t="31583" x="2433638" y="3405188"/>
          <p14:tracePt t="31592" x="2433638" y="3355975"/>
          <p14:tracePt t="31598" x="2433638" y="3317875"/>
          <p14:tracePt t="31609" x="2433638" y="3294063"/>
          <p14:tracePt t="31614" x="2433638" y="3232150"/>
          <p14:tracePt t="31627" x="2446338" y="3195638"/>
          <p14:tracePt t="31631" x="2457450" y="3159125"/>
          <p14:tracePt t="31642" x="2495550" y="3133725"/>
          <p14:tracePt t="31647" x="2519363" y="3097213"/>
          <p14:tracePt t="31659" x="2568575" y="3060700"/>
          <p14:tracePt t="31663" x="2643188" y="2998788"/>
          <p14:tracePt t="31676" x="2679700" y="2986088"/>
          <p14:tracePt t="31679" x="2740025" y="2949575"/>
          <p14:tracePt t="31694" x="2814638" y="2913063"/>
          <p14:tracePt t="31698" x="2863850" y="2887663"/>
          <p14:tracePt t="31710" x="2936875" y="2863850"/>
          <p14:tracePt t="31714" x="2986088" y="2851150"/>
          <p14:tracePt t="31727" x="3048000" y="2838450"/>
          <p14:tracePt t="31729" x="3097213" y="2827338"/>
          <p14:tracePt t="31734" x="3146425" y="2827338"/>
          <p14:tracePt t="31742" x="3195638" y="2827338"/>
          <p14:tracePt t="31748" x="3244850" y="2827338"/>
          <p14:tracePt t="31759" x="3294063" y="2827338"/>
          <p14:tracePt t="31765" x="3343275" y="2827338"/>
          <p14:tracePt t="31777" x="3392488" y="2838450"/>
          <p14:tracePt t="31781" x="3441700" y="2851150"/>
          <p14:tracePt t="31792" x="3490913" y="2863850"/>
          <p14:tracePt t="31796" x="3540125" y="2876550"/>
          <p14:tracePt t="31809" x="3576638" y="2887663"/>
          <p14:tracePt t="31814" x="3589338" y="2900363"/>
          <p14:tracePt t="31827" x="3625850" y="2913063"/>
          <p14:tracePt t="31832" x="3649663" y="2936875"/>
          <p14:tracePt t="31843" x="3675063" y="2949575"/>
          <p14:tracePt t="31848" x="3687763" y="2949575"/>
          <p14:tracePt t="31859" x="3711575" y="2962275"/>
          <p14:tracePt t="31863" x="3724275" y="2974975"/>
          <p14:tracePt t="31877" x="3736975" y="2974975"/>
          <p14:tracePt t="31880" x="3736975" y="2986088"/>
          <p14:tracePt t="31893" x="3748088" y="2986088"/>
          <p14:tracePt t="31899" x="3748088" y="2998788"/>
          <p14:tracePt t="31909" x="3760788" y="2998788"/>
          <p14:tracePt t="39980" x="3748088" y="2998788"/>
          <p14:tracePt t="39988" x="3724275" y="3011488"/>
          <p14:tracePt t="39995" x="3698875" y="3024188"/>
          <p14:tracePt t="40003" x="3675063" y="3035300"/>
          <p14:tracePt t="40011" x="3649663" y="3048000"/>
          <p14:tracePt t="40019" x="3613150" y="3071813"/>
          <p14:tracePt t="40027" x="3527425" y="3121025"/>
          <p14:tracePt t="40035" x="3452813" y="3159125"/>
          <p14:tracePt t="40044" x="3379788" y="3208338"/>
          <p14:tracePt t="40050" x="3306763" y="3257550"/>
          <p14:tracePt t="40058" x="3232150" y="3317875"/>
          <p14:tracePt t="40066" x="3159125" y="3392488"/>
          <p14:tracePt t="40074" x="3097213" y="3465513"/>
          <p14:tracePt t="40082" x="3024188" y="3551238"/>
          <p14:tracePt t="40090" x="2986088" y="3589338"/>
          <p14:tracePt t="40098" x="2876550" y="3711575"/>
          <p14:tracePt t="40106" x="2838450" y="3748088"/>
          <p14:tracePt t="40114" x="2789238" y="3822700"/>
          <p14:tracePt t="40122" x="2728913" y="3871913"/>
          <p14:tracePt t="40130" x="2679700" y="3921125"/>
          <p14:tracePt t="40137" x="2667000" y="3932238"/>
          <p14:tracePt t="40145" x="2630488" y="3957638"/>
          <p14:tracePt t="40153" x="2605088" y="3981450"/>
          <p14:tracePt t="40162" x="2593975" y="3994150"/>
          <p14:tracePt t="40169" x="2568575" y="3994150"/>
          <p14:tracePt t="40344" x="2544763" y="4019550"/>
          <p14:tracePt t="40352" x="2519363" y="4056063"/>
          <p14:tracePt t="40360" x="2482850" y="4079875"/>
          <p14:tracePt t="40367" x="2446338" y="4129088"/>
          <p14:tracePt t="40375" x="2408238" y="4167188"/>
          <p14:tracePt t="40383" x="2359025" y="4203700"/>
          <p14:tracePt t="40390" x="2298700" y="4264025"/>
          <p14:tracePt t="40398" x="2262188" y="4302125"/>
          <p14:tracePt t="40406" x="2187575" y="4362450"/>
          <p14:tracePt t="40414" x="2125663" y="4411663"/>
          <p14:tracePt t="40422" x="2065338" y="4460875"/>
          <p14:tracePt t="40430" x="2016125" y="4498975"/>
          <p14:tracePt t="40439" x="1966913" y="4535488"/>
          <p14:tracePt t="40446" x="1917700" y="4572000"/>
          <p14:tracePt t="40454" x="1892300" y="4595813"/>
          <p14:tracePt t="40463" x="1855788" y="4621213"/>
          <p14:tracePt t="40470" x="1819275" y="4633913"/>
          <p14:tracePt t="40477" x="1819275" y="4645025"/>
          <p14:tracePt t="40485" x="1782763" y="4670425"/>
          <p14:tracePt t="40495" x="1770063" y="4694238"/>
          <p14:tracePt t="40501" x="1744663" y="4706938"/>
          <p14:tracePt t="40511" x="1733550" y="4719638"/>
          <p14:tracePt t="40517" x="1708150" y="4732338"/>
          <p14:tracePt t="40527" x="1695450" y="4732338"/>
          <p14:tracePt t="40533" x="1684338" y="4743450"/>
          <p14:tracePt t="40543" x="1671638" y="4743450"/>
          <p14:tracePt t="40549" x="1671638" y="4756150"/>
          <p14:tracePt t="40560" x="1658938" y="4756150"/>
          <p14:tracePt t="40566" x="1646238" y="4756150"/>
          <p14:tracePt t="40589" x="1635125" y="4756150"/>
          <p14:tracePt t="40621" x="1635125" y="4743450"/>
          <p14:tracePt t="40629" x="1635125" y="4732338"/>
          <p14:tracePt t="40645" x="1635125" y="4719638"/>
          <p14:tracePt t="40652" x="1646238" y="4706938"/>
          <p14:tracePt t="40660" x="1671638" y="4706938"/>
          <p14:tracePt t="40667" x="1684338" y="4706938"/>
          <p14:tracePt t="40676" x="1695450" y="4694238"/>
          <p14:tracePt t="40683" x="1720850" y="4694238"/>
          <p14:tracePt t="40691" x="1733550" y="4683125"/>
          <p14:tracePt t="40699" x="1757363" y="4683125"/>
          <p14:tracePt t="40707" x="1770063" y="4683125"/>
          <p14:tracePt t="40715" x="1782763" y="4683125"/>
          <p14:tracePt t="40723" x="1806575" y="4683125"/>
          <p14:tracePt t="40738" x="1819275" y="4683125"/>
          <p14:tracePt t="40754" x="1831975" y="4694238"/>
          <p14:tracePt t="40771" x="1831975" y="4706938"/>
          <p14:tracePt t="40779" x="1831975" y="4719638"/>
          <p14:tracePt t="40786" x="1819275" y="4732338"/>
          <p14:tracePt t="40794" x="1806575" y="4732338"/>
          <p14:tracePt t="40803" x="1782763" y="4743450"/>
          <p14:tracePt t="40811" x="1757363" y="4756150"/>
          <p14:tracePt t="40817" x="1720850" y="4756150"/>
          <p14:tracePt t="40825" x="1695450" y="4768850"/>
          <p14:tracePt t="40833" x="1658938" y="4768850"/>
          <p14:tracePt t="40842" x="1622425" y="4781550"/>
          <p14:tracePt t="40849" x="1597025" y="4781550"/>
          <p14:tracePt t="40858" x="1573213" y="4781550"/>
          <p14:tracePt t="40865" x="1547813" y="4781550"/>
          <p14:tracePt t="40874" x="1500188" y="4781550"/>
          <p14:tracePt t="40881" x="1474788" y="4781550"/>
          <p14:tracePt t="40889" x="1450975" y="4781550"/>
          <p14:tracePt t="40897" x="1425575" y="4756150"/>
          <p14:tracePt t="40904" x="1401763" y="4756150"/>
          <p14:tracePt t="40913" x="1376363" y="4743450"/>
          <p14:tracePt t="40920" x="1363663" y="4719638"/>
          <p14:tracePt t="40929" x="1339850" y="4706938"/>
          <p14:tracePt t="40937" x="1314450" y="4694238"/>
          <p14:tracePt t="40944" x="1303338" y="4683125"/>
          <p14:tracePt t="40952" x="1277938" y="4670425"/>
          <p14:tracePt t="40961" x="1265238" y="4657725"/>
          <p14:tracePt t="40968" x="1254125" y="4645025"/>
          <p14:tracePt t="40977" x="1241425" y="4633913"/>
          <p14:tracePt t="40984" x="1228725" y="4621213"/>
          <p14:tracePt t="40993" x="1216025" y="4595813"/>
          <p14:tracePt t="40999" x="1204913" y="4584700"/>
          <p14:tracePt t="41011" x="1192213" y="4572000"/>
          <p14:tracePt t="41016" x="1192213" y="4559300"/>
          <p14:tracePt t="41027" x="1179513" y="4535488"/>
          <p14:tracePt t="41031" x="1166813" y="4522788"/>
          <p14:tracePt t="41044" x="1166813" y="4498975"/>
          <p14:tracePt t="41049" x="1155700" y="4486275"/>
          <p14:tracePt t="41061" x="1155700" y="4473575"/>
          <p14:tracePt t="41064" x="1155700" y="4460875"/>
          <p14:tracePt t="41077" x="1155700" y="4449763"/>
          <p14:tracePt t="41081" x="1155700" y="4424363"/>
          <p14:tracePt t="41095" x="1155700" y="4400550"/>
          <p14:tracePt t="41099" x="1166813" y="4387850"/>
          <p14:tracePt t="41111" x="1179513" y="4362450"/>
          <p14:tracePt t="41116" x="1192213" y="4351338"/>
          <p14:tracePt t="41127" x="1216025" y="4338638"/>
          <p14:tracePt t="41132" x="1228725" y="4313238"/>
          <p14:tracePt t="41145" x="1254125" y="4302125"/>
          <p14:tracePt t="41147" x="1277938" y="4289425"/>
          <p14:tracePt t="41151" x="1303338" y="4276725"/>
          <p14:tracePt t="41160" x="1327150" y="4264025"/>
          <p14:tracePt t="41165" x="1352550" y="4240213"/>
          <p14:tracePt t="41178" x="1389063" y="4227513"/>
          <p14:tracePt t="41181" x="1412875" y="4214813"/>
          <p14:tracePt t="41194" x="1450975" y="4214813"/>
          <p14:tracePt t="41199" x="1500188" y="4203700"/>
          <p14:tracePt t="41210" x="1536700" y="4191000"/>
          <p14:tracePt t="41214" x="1573213" y="4191000"/>
          <p14:tracePt t="41227" x="1597025" y="4191000"/>
          <p14:tracePt t="41231" x="1658938" y="4191000"/>
          <p14:tracePt t="41244" x="1695450" y="4191000"/>
          <p14:tracePt t="41246" x="1733550" y="4191000"/>
          <p14:tracePt t="41261" x="1757363" y="4191000"/>
          <p14:tracePt t="41265" x="1793875" y="4191000"/>
          <p14:tracePt t="41277" x="1831975" y="4191000"/>
          <p14:tracePt t="41280" x="1855788" y="4203700"/>
          <p14:tracePt t="41294" x="1881188" y="4203700"/>
          <p14:tracePt t="41296" x="1917700" y="4214813"/>
          <p14:tracePt t="41301" x="1928813" y="4227513"/>
          <p14:tracePt t="41310" x="1966913" y="4252913"/>
          <p14:tracePt t="41316" x="1978025" y="4264025"/>
          <p14:tracePt t="41327" x="2016125" y="4276725"/>
          <p14:tracePt t="41333" x="2039938" y="4302125"/>
          <p14:tracePt t="41344" x="2065338" y="4325938"/>
          <p14:tracePt t="41348" x="2089150" y="4338638"/>
          <p14:tracePt t="41360" x="2101850" y="4362450"/>
          <p14:tracePt t="41365" x="2125663" y="4375150"/>
          <p14:tracePt t="41377" x="2138363" y="4411663"/>
          <p14:tracePt t="41383" x="2151063" y="4424363"/>
          <p14:tracePt t="41393" x="2174875" y="4449763"/>
          <p14:tracePt t="41396" x="2187575" y="4460875"/>
          <p14:tracePt t="41411" x="2200275" y="4486275"/>
          <p14:tracePt t="41416" x="2200275" y="4498975"/>
          <p14:tracePt t="41428" x="2212975" y="4510088"/>
          <p14:tracePt t="41433" x="2212975" y="4522788"/>
          <p14:tracePt t="41444" x="2212975" y="4535488"/>
          <p14:tracePt t="41445" x="2212975" y="4548188"/>
          <p14:tracePt t="41459" x="2212975" y="4559300"/>
          <p14:tracePt t="41467" x="2212975" y="4572000"/>
          <p14:tracePt t="41475" x="2212975" y="4584700"/>
          <p14:tracePt t="41482" x="2200275" y="4595813"/>
          <p14:tracePt t="41490" x="2187575" y="4621213"/>
          <p14:tracePt t="41497" x="2174875" y="4633913"/>
          <p14:tracePt t="41505" x="2151063" y="4645025"/>
          <p14:tracePt t="41513" x="2138363" y="4657725"/>
          <p14:tracePt t="41521" x="2101850" y="4683125"/>
          <p14:tracePt t="41529" x="2076450" y="4694238"/>
          <p14:tracePt t="41537" x="2052638" y="4706938"/>
          <p14:tracePt t="41545" x="2016125" y="4719638"/>
          <p14:tracePt t="41553" x="1990725" y="4732338"/>
          <p14:tracePt t="41562" x="1954213" y="4732338"/>
          <p14:tracePt t="41569" x="1917700" y="4743450"/>
          <p14:tracePt t="41577" x="1881188" y="4756150"/>
          <p14:tracePt t="41584" x="1855788" y="4756150"/>
          <p14:tracePt t="41595" x="1819275" y="4768850"/>
          <p14:tracePt t="41600" x="1806575" y="4768850"/>
          <p14:tracePt t="41611" x="1744663" y="4768850"/>
          <p14:tracePt t="41617" x="1733550" y="4781550"/>
          <p14:tracePt t="41627" x="1708150" y="4781550"/>
          <p14:tracePt t="41632" x="1671638" y="4781550"/>
          <p14:tracePt t="41645" x="1646238" y="4781550"/>
          <p14:tracePt t="41649" x="1622425" y="4781550"/>
          <p14:tracePt t="41660" x="1609725" y="4781550"/>
          <p14:tracePt t="41664" x="1585913" y="4781550"/>
          <p14:tracePt t="41678" x="1560513" y="4781550"/>
          <p14:tracePt t="41681" x="1547813" y="4781550"/>
          <p14:tracePt t="41694" x="1524000" y="4781550"/>
          <p14:tracePt t="41698" x="1511300" y="4781550"/>
          <p14:tracePt t="41712" x="1500188" y="4781550"/>
          <p14:tracePt t="41715" x="1474788" y="4781550"/>
          <p14:tracePt t="41728" x="1462088" y="4768850"/>
          <p14:tracePt t="41733" x="1450975" y="4768850"/>
          <p14:tracePt t="41744" x="1438275" y="4756150"/>
          <p14:tracePt t="41746" x="1425575" y="4756150"/>
          <p14:tracePt t="41761" x="1412875" y="4743450"/>
          <p14:tracePt t="41763" x="1401763" y="4732338"/>
          <p14:tracePt t="41768" x="1389063" y="4732338"/>
          <p14:tracePt t="41777" x="1376363" y="4719638"/>
          <p14:tracePt t="41798" x="1376363" y="4706938"/>
          <p14:tracePt t="41806" x="1363663" y="4706938"/>
          <p14:tracePt t="41986" x="1389063" y="4694238"/>
          <p14:tracePt t="41994" x="1412875" y="4694238"/>
          <p14:tracePt t="42000" x="1438275" y="4683125"/>
          <p14:tracePt t="42007" x="1487488" y="4670425"/>
          <p14:tracePt t="42015" x="1524000" y="4657725"/>
          <p14:tracePt t="42023" x="1622425" y="4633913"/>
          <p14:tracePt t="42031" x="1671638" y="4633913"/>
          <p14:tracePt t="42039" x="1744663" y="4621213"/>
          <p14:tracePt t="42047" x="1819275" y="4621213"/>
          <p14:tracePt t="42055" x="1892300" y="4621213"/>
          <p14:tracePt t="42063" x="1966913" y="4621213"/>
          <p14:tracePt t="42072" x="2016125" y="4621213"/>
          <p14:tracePt t="42080" x="2052638" y="4621213"/>
          <p14:tracePt t="42086" x="2125663" y="4621213"/>
          <p14:tracePt t="42096" x="2151063" y="4621213"/>
          <p14:tracePt t="42103" x="2187575" y="4621213"/>
          <p14:tracePt t="42111" x="2224088" y="4621213"/>
          <p14:tracePt t="42118" x="2273300" y="4633913"/>
          <p14:tracePt t="42129" x="2286000" y="4633913"/>
          <p14:tracePt t="42134" x="2322513" y="4645025"/>
          <p14:tracePt t="42145" x="2347913" y="4657725"/>
          <p14:tracePt t="42151" x="2371725" y="4657725"/>
          <p14:tracePt t="42160" x="2397125" y="4683125"/>
          <p14:tracePt t="42166" x="2420938" y="4694238"/>
          <p14:tracePt t="42177" x="2433638" y="4706938"/>
          <p14:tracePt t="42181" x="2457450" y="4706938"/>
          <p14:tracePt t="42194" x="2470150" y="4719638"/>
          <p14:tracePt t="42198" x="2482850" y="4732338"/>
          <p14:tracePt t="42211" x="2495550" y="4732338"/>
          <p14:tracePt t="42215" x="2506663" y="4743450"/>
          <p14:tracePt t="42227" x="2519363" y="4743450"/>
          <p14:tracePt t="42231" x="2532063" y="4743450"/>
          <p14:tracePt t="42244" x="2532063" y="4756150"/>
          <p14:tracePt t="42248" x="2544763" y="4756150"/>
          <p14:tracePt t="42265" x="2555875" y="4756150"/>
          <p14:tracePt t="42317" x="2555875" y="4768850"/>
          <p14:tracePt t="42348" x="2544763" y="4768850"/>
          <p14:tracePt t="42356" x="2532063" y="4768850"/>
          <p14:tracePt t="42363" x="2506663" y="4768850"/>
          <p14:tracePt t="42371" x="2482850" y="4768850"/>
          <p14:tracePt t="42379" x="2457450" y="4768850"/>
          <p14:tracePt t="42387" x="2446338" y="4768850"/>
          <p14:tracePt t="42395" x="2408238" y="4768850"/>
          <p14:tracePt t="42403" x="2371725" y="4743450"/>
          <p14:tracePt t="42411" x="2359025" y="4743450"/>
          <p14:tracePt t="42419" x="2335213" y="4732338"/>
          <p14:tracePt t="42427" x="2309813" y="4706938"/>
          <p14:tracePt t="42435" x="2286000" y="4694238"/>
          <p14:tracePt t="42442" x="2273300" y="4670425"/>
          <p14:tracePt t="42450" x="2249488" y="4645025"/>
          <p14:tracePt t="42458" x="2236788" y="4621213"/>
          <p14:tracePt t="42466" x="2236788" y="4595813"/>
          <p14:tracePt t="42474" x="2224088" y="4572000"/>
          <p14:tracePt t="42482" x="2224088" y="4548188"/>
          <p14:tracePt t="42490" x="2224088" y="4522788"/>
          <p14:tracePt t="42498" x="2224088" y="4498975"/>
          <p14:tracePt t="42506" x="2224088" y="4486275"/>
          <p14:tracePt t="42513" x="2224088" y="4460875"/>
          <p14:tracePt t="42521" x="2224088" y="4437063"/>
          <p14:tracePt t="42529" x="2224088" y="4411663"/>
          <p14:tracePt t="42537" x="2224088" y="4400550"/>
          <p14:tracePt t="42545" x="2236788" y="4387850"/>
          <p14:tracePt t="42553" x="2249488" y="4362450"/>
          <p14:tracePt t="42562" x="2273300" y="4351338"/>
          <p14:tracePt t="42569" x="2286000" y="4338638"/>
          <p14:tracePt t="42578" x="2309813" y="4313238"/>
          <p14:tracePt t="42585" x="2335213" y="4313238"/>
          <p14:tracePt t="42594" x="2371725" y="4302125"/>
          <p14:tracePt t="42600" x="2397125" y="4302125"/>
          <p14:tracePt t="42610" x="2433638" y="4302125"/>
          <p14:tracePt t="42616" x="2457450" y="4302125"/>
          <p14:tracePt t="42628" x="2495550" y="4302125"/>
          <p14:tracePt t="42633" x="2519363" y="4302125"/>
          <p14:tracePt t="42644" x="2555875" y="4302125"/>
          <p14:tracePt t="42650" x="2568575" y="4313238"/>
          <p14:tracePt t="42661" x="2605088" y="4351338"/>
          <p14:tracePt t="42665" x="2617788" y="4362450"/>
          <p14:tracePt t="42678" x="2643188" y="4387850"/>
          <p14:tracePt t="42683" x="2654300" y="4411663"/>
          <p14:tracePt t="42694" x="2667000" y="4424363"/>
          <p14:tracePt t="42697" x="2679700" y="4437063"/>
          <p14:tracePt t="42711" x="2679700" y="4460875"/>
          <p14:tracePt t="42715" x="2679700" y="4473575"/>
          <p14:tracePt t="42728" x="2690813" y="4473575"/>
          <p14:tracePt t="42733" x="2690813" y="4486275"/>
          <p14:tracePt t="42745" x="2690813" y="4498975"/>
          <p14:tracePt t="42767" x="2679700" y="4498975"/>
          <p14:tracePt t="42791" x="2667000" y="4486275"/>
          <p14:tracePt t="42799" x="2667000" y="4460875"/>
          <p14:tracePt t="42806" x="2667000" y="4449763"/>
          <p14:tracePt t="42815" x="2667000" y="4437063"/>
          <p14:tracePt t="42822" x="2667000" y="4411663"/>
          <p14:tracePt t="42830" x="2667000" y="4400550"/>
          <p14:tracePt t="42838" x="2667000" y="4387850"/>
          <p14:tracePt t="42845" x="2667000" y="4375150"/>
          <p14:tracePt t="42862" x="2667000" y="4362450"/>
          <p14:tracePt t="42886" x="2667000" y="4351338"/>
          <p14:tracePt t="42902" x="2690813" y="4338638"/>
          <p14:tracePt t="42911" x="2703513" y="4338638"/>
          <p14:tracePt t="42917" x="2728913" y="4338638"/>
          <p14:tracePt t="42926" x="2765425" y="4325938"/>
          <p14:tracePt t="42932" x="2814638" y="4325938"/>
          <p14:tracePt t="42940" x="2863850" y="4313238"/>
          <p14:tracePt t="42948" x="2925763" y="4313238"/>
          <p14:tracePt t="42956" x="2986088" y="4313238"/>
          <p14:tracePt t="42965" x="3048000" y="4313238"/>
          <p14:tracePt t="42972" x="3121025" y="4313238"/>
          <p14:tracePt t="42980" x="3182938" y="4313238"/>
          <p14:tracePt t="42988" x="3244850" y="4338638"/>
          <p14:tracePt t="42996" x="3294063" y="4351338"/>
          <p14:tracePt t="43004" x="3343275" y="4375150"/>
          <p14:tracePt t="43011" x="3392488" y="4387850"/>
          <p14:tracePt t="43019" x="3405188" y="4400550"/>
          <p14:tracePt t="43028" x="3441700" y="4424363"/>
          <p14:tracePt t="43035" x="3490913" y="4449763"/>
          <p14:tracePt t="43045" x="3502025" y="4460875"/>
          <p14:tracePt t="43051" x="3527425" y="4486275"/>
          <p14:tracePt t="43062" x="3551238" y="4510088"/>
          <p14:tracePt t="43067" x="3563938" y="4535488"/>
          <p14:tracePt t="43078" x="3589338" y="4548188"/>
          <p14:tracePt t="43083" x="3600450" y="4572000"/>
          <p14:tracePt t="43095" x="3613150" y="4595813"/>
          <p14:tracePt t="43099" x="3625850" y="4608513"/>
          <p14:tracePt t="43110" x="3625850" y="4621213"/>
          <p14:tracePt t="43114" x="3638550" y="4633913"/>
          <p14:tracePt t="43128" x="3638550" y="4645025"/>
          <p14:tracePt t="43131" x="3649663" y="4657725"/>
          <p14:tracePt t="43145" x="3649663" y="4670425"/>
          <p14:tracePt t="43161" x="3649663" y="4683125"/>
          <p14:tracePt t="43165" x="3638550" y="4694238"/>
          <p14:tracePt t="43178" x="3613150" y="4706938"/>
          <p14:tracePt t="43183" x="3600450" y="4719638"/>
          <p14:tracePt t="43195" x="3576638" y="4732338"/>
          <p14:tracePt t="43199" x="3551238" y="4743450"/>
          <p14:tracePt t="43211" x="3514725" y="4756150"/>
          <p14:tracePt t="43213" x="3478213" y="4768850"/>
          <p14:tracePt t="43218" x="3452813" y="4781550"/>
          <p14:tracePt t="43227" x="3405188" y="4781550"/>
          <p14:tracePt t="43233" x="3367088" y="4781550"/>
          <p14:tracePt t="43244" x="3330575" y="4781550"/>
          <p14:tracePt t="43249" x="3281363" y="4781550"/>
          <p14:tracePt t="43261" x="3244850" y="4781550"/>
          <p14:tracePt t="43266" x="3208338" y="4781550"/>
          <p14:tracePt t="43278" x="3170238" y="4768850"/>
          <p14:tracePt t="43283" x="3133725" y="4743450"/>
          <p14:tracePt t="43295" x="3121025" y="4732338"/>
          <p14:tracePt t="43300" x="3071813" y="4706938"/>
          <p14:tracePt t="43312" x="3060700" y="4683125"/>
          <p14:tracePt t="43316" x="3048000" y="4657725"/>
          <p14:tracePt t="43328" x="3024188" y="4645025"/>
          <p14:tracePt t="43333" x="3011488" y="4608513"/>
          <p14:tracePt t="43344" x="2998788" y="4584700"/>
          <p14:tracePt t="43348" x="2998788" y="4559300"/>
          <p14:tracePt t="43361" x="2986088" y="4522788"/>
          <p14:tracePt t="43363" x="2986088" y="4498975"/>
          <p14:tracePt t="43368" x="2986088" y="4460875"/>
          <p14:tracePt t="43377" x="2986088" y="4437063"/>
          <p14:tracePt t="43383" x="2986088" y="4400550"/>
          <p14:tracePt t="43394" x="3011488" y="4375150"/>
          <p14:tracePt t="43399" x="3035300" y="4351338"/>
          <p14:tracePt t="43411" x="3071813" y="4325938"/>
          <p14:tracePt t="43417" x="3109913" y="4302125"/>
          <p14:tracePt t="43427" x="3146425" y="4276725"/>
          <p14:tracePt t="43431" x="3195638" y="4252913"/>
          <p14:tracePt t="43444" x="3257550" y="4252913"/>
          <p14:tracePt t="43448" x="3306763" y="4240213"/>
          <p14:tracePt t="43461" x="3367088" y="4240213"/>
          <p14:tracePt t="43465" x="3416300" y="4240213"/>
          <p14:tracePt t="43478" x="3478213" y="4240213"/>
          <p14:tracePt t="43482" x="3514725" y="4252913"/>
          <p14:tracePt t="43494" x="3563938" y="4264025"/>
          <p14:tracePt t="43499" x="3600450" y="4289425"/>
          <p14:tracePt t="43512" x="3613150" y="4302125"/>
          <p14:tracePt t="43517" x="3638550" y="4325938"/>
          <p14:tracePt t="43527" x="3662363" y="4351338"/>
          <p14:tracePt t="43529" x="3687763" y="4362450"/>
          <p14:tracePt t="43533" x="3687763" y="4375150"/>
          <p14:tracePt t="43545" x="3698875" y="4375150"/>
          <p14:tracePt t="43550" x="3711575" y="4387850"/>
          <p14:tracePt t="43566" x="3711575" y="4400550"/>
          <p14:tracePt t="43637" x="3698875" y="4400550"/>
          <p14:tracePt t="43653" x="3687763" y="4400550"/>
          <p14:tracePt t="43661" x="3675063" y="4400550"/>
          <p14:tracePt t="43668" x="3662363" y="4400550"/>
          <p14:tracePt t="43677" x="3662363" y="4411663"/>
          <p14:tracePt t="44254" x="3662363" y="4424363"/>
          <p14:tracePt t="44263" x="3662363" y="4437063"/>
          <p14:tracePt t="44270" x="3662363" y="4449763"/>
          <p14:tracePt t="44277" x="3662363" y="4460875"/>
          <p14:tracePt t="44284" x="3662363" y="4486275"/>
          <p14:tracePt t="44293" x="3649663" y="4498975"/>
          <p14:tracePt t="44300" x="3638550" y="4510088"/>
          <p14:tracePt t="44308" x="3625850" y="4522788"/>
          <p14:tracePt t="44316" x="3613150" y="4535488"/>
          <p14:tracePt t="44324" x="3613150" y="4548188"/>
          <p14:tracePt t="44332" x="3589338" y="4559300"/>
          <p14:tracePt t="44340" x="3576638" y="4572000"/>
          <p14:tracePt t="44348" x="3540125" y="4584700"/>
          <p14:tracePt t="44356" x="3540125" y="4595813"/>
          <p14:tracePt t="44364" x="3502025" y="4608513"/>
          <p14:tracePt t="44371" x="3478213" y="4608513"/>
          <p14:tracePt t="44379" x="3441700" y="4621213"/>
          <p14:tracePt t="44387" x="3429000" y="4621213"/>
          <p14:tracePt t="44396" x="3392488" y="4633913"/>
          <p14:tracePt t="44403" x="3367088" y="4645025"/>
          <p14:tracePt t="44411" x="3330575" y="4657725"/>
          <p14:tracePt t="44419" x="3306763" y="4657725"/>
          <p14:tracePt t="44429" x="3268663" y="4670425"/>
          <p14:tracePt t="44435" x="3257550" y="4670425"/>
          <p14:tracePt t="44445" x="3208338" y="4670425"/>
          <p14:tracePt t="44451" x="3182938" y="4683125"/>
          <p14:tracePt t="44461" x="3146425" y="4683125"/>
          <p14:tracePt t="44466" x="3121025" y="4694238"/>
          <p14:tracePt t="44477" x="3097213" y="4694238"/>
          <p14:tracePt t="44483" x="3071813" y="4694238"/>
          <p14:tracePt t="44495" x="3035300" y="4706938"/>
          <p14:tracePt t="44499" x="3011488" y="4706938"/>
          <p14:tracePt t="44511" x="2974975" y="4706938"/>
          <p14:tracePt t="44514" x="2949575" y="4719638"/>
          <p14:tracePt t="44528" x="2925763" y="4719638"/>
          <p14:tracePt t="44532" x="2887663" y="4719638"/>
          <p14:tracePt t="44545" x="2863850" y="4732338"/>
          <p14:tracePt t="44549" x="2838450" y="4732338"/>
          <p14:tracePt t="44561" x="2814638" y="4743450"/>
          <p14:tracePt t="44566" x="2801938" y="4743450"/>
          <p14:tracePt t="44579" x="2778125" y="4756150"/>
          <p14:tracePt t="44583" x="2752725" y="4768850"/>
          <p14:tracePt t="44594" x="2728913" y="4781550"/>
          <p14:tracePt t="44597" x="2703513" y="4781550"/>
          <p14:tracePt t="44612" x="2690813" y="4792663"/>
          <p14:tracePt t="44613" x="2667000" y="4805363"/>
          <p14:tracePt t="44618" x="2654300" y="4805363"/>
          <p14:tracePt t="44627" x="2643188" y="4805363"/>
          <p14:tracePt t="44632" x="2630488" y="4805363"/>
          <p14:tracePt t="44643" x="2630488" y="4818063"/>
          <p14:tracePt t="44648" x="2617788" y="4818063"/>
          <p14:tracePt t="44660" x="2605088" y="4818063"/>
          <p14:tracePt t="44664" x="2605088" y="4830763"/>
          <p14:tracePt t="44678" x="2593975" y="4830763"/>
          <p14:tracePt t="44682" x="2581275" y="4830763"/>
          <p14:tracePt t="44694" x="2581275" y="4841875"/>
          <p14:tracePt t="44698" x="2568575" y="4854575"/>
          <p14:tracePt t="44712" x="2555875" y="4854575"/>
          <p14:tracePt t="44716" x="2544763" y="4854575"/>
          <p14:tracePt t="44729" x="2532063" y="4867275"/>
          <p14:tracePt t="44744" x="2506663" y="4879975"/>
          <p14:tracePt t="44747" x="2495550" y="4879975"/>
          <p14:tracePt t="44762" x="2470150" y="4891088"/>
          <p14:tracePt t="44763" x="2457450" y="4903788"/>
          <p14:tracePt t="44767" x="2420938" y="4929188"/>
          <p14:tracePt t="44777" x="2397125" y="4940300"/>
          <p14:tracePt t="44782" x="2371725" y="4953000"/>
          <p14:tracePt t="44795" x="2335213" y="4976813"/>
          <p14:tracePt t="44799" x="2322513" y="4989513"/>
          <p14:tracePt t="44811" x="2298700" y="5002213"/>
          <p14:tracePt t="44816" x="2262188" y="5014913"/>
          <p14:tracePt t="44827" x="2236788" y="5026025"/>
          <p14:tracePt t="44831" x="2212975" y="5038725"/>
          <p14:tracePt t="44845" x="2200275" y="5051425"/>
          <p14:tracePt t="44849" x="2174875" y="5064125"/>
          <p14:tracePt t="44862" x="2138363" y="5087938"/>
          <p14:tracePt t="44866" x="2125663" y="5087938"/>
          <p14:tracePt t="44878" x="2101850" y="5087938"/>
          <p14:tracePt t="44882" x="2076450" y="5100638"/>
          <p14:tracePt t="44895" x="2065338" y="5113338"/>
          <p14:tracePt t="44899" x="2039938" y="5113338"/>
          <p14:tracePt t="44911" x="2027238" y="5113338"/>
          <p14:tracePt t="44912" x="2016125" y="5124450"/>
          <p14:tracePt t="44917" x="2003425" y="5124450"/>
          <p14:tracePt t="44933" x="1990725" y="5124450"/>
          <p14:tracePt t="44949" x="1990725" y="5113338"/>
          <p14:tracePt t="44957" x="1990725" y="5100638"/>
          <p14:tracePt t="44964" x="2003425" y="5087938"/>
          <p14:tracePt t="44972" x="2039938" y="5075238"/>
          <p14:tracePt t="44980" x="2065338" y="5051425"/>
          <p14:tracePt t="44988" x="2101850" y="5038725"/>
          <p14:tracePt t="44996" x="2151063" y="5014913"/>
          <p14:tracePt t="45004" x="2200275" y="5014913"/>
          <p14:tracePt t="45013" x="2309813" y="5002213"/>
          <p14:tracePt t="45020" x="2384425" y="5002213"/>
          <p14:tracePt t="45029" x="2446338" y="5002213"/>
          <p14:tracePt t="45035" x="2555875" y="5002213"/>
          <p14:tracePt t="45045" x="2654300" y="5014913"/>
          <p14:tracePt t="45051" x="2690813" y="5038725"/>
          <p14:tracePt t="45061" x="2778125" y="5075238"/>
          <p14:tracePt t="45067" x="2838450" y="5113338"/>
          <p14:tracePt t="45078" x="2900363" y="5149850"/>
          <p14:tracePt t="45084" x="2949575" y="5186363"/>
          <p14:tracePt t="45094" x="2974975" y="5211763"/>
          <p14:tracePt t="45099" x="2998788" y="5248275"/>
          <p14:tracePt t="45111" x="3024188" y="5272088"/>
          <p14:tracePt t="45115" x="3035300" y="5297488"/>
          <p14:tracePt t="45128" x="3035300" y="5310188"/>
          <p14:tracePt t="45132" x="3035300" y="5321300"/>
          <p14:tracePt t="45144" x="3035300" y="5346700"/>
          <p14:tracePt t="45147" x="3035300" y="5357813"/>
          <p14:tracePt t="45161" x="3011488" y="5357813"/>
          <p14:tracePt t="45165" x="2986088" y="5370513"/>
          <p14:tracePt t="45179" x="2974975" y="5370513"/>
          <p14:tracePt t="45182" x="2936875" y="5383213"/>
          <p14:tracePt t="45195" x="2900363" y="5383213"/>
          <p14:tracePt t="45198" x="2887663" y="5383213"/>
          <p14:tracePt t="45212" x="2838450" y="5383213"/>
          <p14:tracePt t="45214" x="2814638" y="5383213"/>
          <p14:tracePt t="45217" x="2778125" y="5383213"/>
          <p14:tracePt t="45228" x="2740025" y="5383213"/>
          <p14:tracePt t="45233" x="2703513" y="5370513"/>
          <p14:tracePt t="45245" x="2667000" y="5357813"/>
          <p14:tracePt t="45250" x="2630488" y="5346700"/>
          <p14:tracePt t="45261" x="2593975" y="5321300"/>
          <p14:tracePt t="45266" x="2555875" y="5310188"/>
          <p14:tracePt t="45277" x="2519363" y="5297488"/>
          <p14:tracePt t="45282" x="2482850" y="5284788"/>
          <p14:tracePt t="45295" x="2470150" y="5272088"/>
          <p14:tracePt t="45299" x="2433638" y="5260975"/>
          <p14:tracePt t="45311" x="2384425" y="5248275"/>
          <p14:tracePt t="45316" x="2359025" y="5248275"/>
          <p14:tracePt t="45328" x="2335213" y="5248275"/>
          <p14:tracePt t="45332" x="2298700" y="5248275"/>
          <p14:tracePt t="45345" x="2262188" y="5248275"/>
          <p14:tracePt t="45349" x="2249488" y="5248275"/>
          <p14:tracePt t="45361" x="2200275" y="5248275"/>
          <p14:tracePt t="45365" x="2187575" y="5248275"/>
          <p14:tracePt t="45378" x="2138363" y="5248275"/>
          <p14:tracePt t="45380" x="2101850" y="5248275"/>
          <p14:tracePt t="45384" x="2089150" y="5248275"/>
          <p14:tracePt t="45394" x="2052638" y="5248275"/>
          <p14:tracePt t="45399" x="2027238" y="5248275"/>
          <p14:tracePt t="45412" x="2003425" y="5248275"/>
          <p14:tracePt t="45416" x="1990725" y="5248275"/>
          <p14:tracePt t="45428" x="1966913" y="5248275"/>
          <p14:tracePt t="45431" x="1954213" y="5248275"/>
          <p14:tracePt t="45445" x="1941513" y="5248275"/>
          <p14:tracePt t="45449" x="1941513" y="5235575"/>
          <p14:tracePt t="45464" x="1928813" y="5235575"/>
          <p14:tracePt t="45479" x="1928813" y="5222875"/>
          <p14:tracePt t="45486" x="1928813" y="5211763"/>
          <p14:tracePt t="45497" x="1928813" y="5199063"/>
          <p14:tracePt t="45511" x="1928813" y="5186363"/>
          <p14:tracePt t="45542" x="1941513" y="5186363"/>
          <p14:tracePt t="45574" x="1954213" y="5186363"/>
          <p14:tracePt t="45582" x="1966913" y="5186363"/>
          <p14:tracePt t="45590" x="1978025" y="5186363"/>
          <p14:tracePt t="45597" x="1990725" y="5186363"/>
          <p14:tracePt t="45605" x="2016125" y="5186363"/>
          <p14:tracePt t="45613" x="2027238" y="5186363"/>
          <p14:tracePt t="45620" x="2065338" y="5186363"/>
          <p14:tracePt t="45629" x="2089150" y="5199063"/>
          <p14:tracePt t="45636" x="2125663" y="5199063"/>
          <p14:tracePt t="45646" x="2163763" y="5199063"/>
          <p14:tracePt t="45653" x="2212975" y="5199063"/>
          <p14:tracePt t="45663" x="2262188" y="5199063"/>
          <p14:tracePt t="45668" x="2298700" y="5199063"/>
          <p14:tracePt t="45679" x="2347913" y="5173663"/>
          <p14:tracePt t="45685" x="2397125" y="5162550"/>
          <p14:tracePt t="45694" x="2446338" y="5137150"/>
          <p14:tracePt t="45699" x="2495550" y="5113338"/>
          <p14:tracePt t="45711" x="2544763" y="5087938"/>
          <p14:tracePt t="45715" x="2593975" y="5064125"/>
          <p14:tracePt t="45727" x="2630488" y="5051425"/>
          <p14:tracePt t="45731" x="2667000" y="5026025"/>
          <p14:tracePt t="45744" x="2716213" y="5014913"/>
          <p14:tracePt t="45747" x="2752725" y="4989513"/>
          <p14:tracePt t="45761" x="2789238" y="4976813"/>
          <p14:tracePt t="45766" x="2801938" y="4976813"/>
          <p14:tracePt t="45778" x="2851150" y="4965700"/>
          <p14:tracePt t="45782" x="2863850" y="4965700"/>
          <p14:tracePt t="45796" x="2887663" y="4953000"/>
          <p14:tracePt t="45800" x="2913063" y="4953000"/>
          <p14:tracePt t="45811" x="2949575" y="4953000"/>
          <p14:tracePt t="45815" x="2962275" y="4940300"/>
          <p14:tracePt t="45829" x="2974975" y="4940300"/>
          <p14:tracePt t="45831" x="2986088" y="4940300"/>
          <p14:tracePt t="45835" x="2998788" y="4940300"/>
          <p14:tracePt t="45844" x="3011488" y="4940300"/>
          <p14:tracePt t="45859" x="3024188" y="4940300"/>
          <p14:tracePt t="45874" x="3035300" y="4940300"/>
          <p14:tracePt t="45898" x="3048000" y="4953000"/>
          <p14:tracePt t="45914" x="3060700" y="4965700"/>
          <p14:tracePt t="45922" x="3071813" y="4965700"/>
          <p14:tracePt t="45929" x="3084513" y="4976813"/>
          <p14:tracePt t="45937" x="3097213" y="4976813"/>
          <p14:tracePt t="45945" x="3097213" y="4989513"/>
          <p14:tracePt t="45952" x="3109913" y="5002213"/>
          <p14:tracePt t="45961" x="3133725" y="5014913"/>
          <p14:tracePt t="45978" x="3146425" y="5026025"/>
          <p14:tracePt t="45984" x="3170238" y="5026025"/>
          <p14:tracePt t="45992" x="3170238" y="5038725"/>
          <p14:tracePt t="46000" x="3182938" y="5038725"/>
          <p14:tracePt t="46008" x="3195638" y="5051425"/>
          <p14:tracePt t="46016" x="3208338" y="5051425"/>
          <p14:tracePt t="46024" x="3219450" y="5051425"/>
          <p14:tracePt t="46032" x="3232150" y="5064125"/>
          <p14:tracePt t="46039" x="3257550" y="5064125"/>
          <p14:tracePt t="46047" x="3268663" y="5064125"/>
          <p14:tracePt t="46055" x="3281363" y="5064125"/>
          <p14:tracePt t="46063" x="3294063" y="5064125"/>
          <p14:tracePt t="46071" x="3317875" y="5064125"/>
          <p14:tracePt t="46080" x="3330575" y="5064125"/>
          <p14:tracePt t="46087" x="3343275" y="5075238"/>
          <p14:tracePt t="46095" x="3367088" y="5075238"/>
          <p14:tracePt t="46112" x="3392488" y="5075238"/>
          <p14:tracePt t="46119" x="3405188" y="5075238"/>
          <p14:tracePt t="46135" x="3416300" y="5075238"/>
          <p14:tracePt t="46151" x="3429000" y="5075238"/>
          <p14:tracePt t="46183" x="3441700" y="5075238"/>
          <p14:tracePt t="46294" x="3452813" y="5075238"/>
          <p14:tracePt t="46317" x="3465513" y="5075238"/>
          <p14:tracePt t="46325" x="3478213" y="5064125"/>
          <p14:tracePt t="46340" x="3490913" y="5064125"/>
          <p14:tracePt t="46348" x="3502025" y="5064125"/>
          <p14:tracePt t="46356" x="3514725" y="5051425"/>
          <p14:tracePt t="46364" x="3540125" y="5051425"/>
          <p14:tracePt t="46371" x="3551238" y="5051425"/>
          <p14:tracePt t="46379" x="3576638" y="5038725"/>
          <p14:tracePt t="46387" x="3589338" y="5038725"/>
          <p14:tracePt t="46395" x="3613150" y="5038725"/>
          <p14:tracePt t="46403" x="3638550" y="5038725"/>
          <p14:tracePt t="46411" x="3649663" y="5038725"/>
          <p14:tracePt t="46419" x="3675063" y="5038725"/>
          <p14:tracePt t="46428" x="3698875" y="5038725"/>
          <p14:tracePt t="46435" x="3711575" y="5038725"/>
          <p14:tracePt t="46444" x="3736975" y="5038725"/>
          <p14:tracePt t="46451" x="3748088" y="5038725"/>
          <p14:tracePt t="46459" x="3773488" y="5038725"/>
          <p14:tracePt t="46467" x="3797300" y="5038725"/>
          <p14:tracePt t="46474" x="3810000" y="5038725"/>
          <p14:tracePt t="46482" x="3822700" y="5038725"/>
          <p14:tracePt t="46490" x="3846513" y="5038725"/>
          <p14:tracePt t="46498" x="3871913" y="5038725"/>
          <p14:tracePt t="46507" x="3883025" y="5038725"/>
          <p14:tracePt t="46514" x="3895725" y="5038725"/>
          <p14:tracePt t="46522" x="3908425" y="5051425"/>
          <p14:tracePt t="46531" x="3921125" y="5051425"/>
          <p14:tracePt t="46539" x="3932238" y="5051425"/>
          <p14:tracePt t="46546" x="3944938" y="5051425"/>
          <p14:tracePt t="46554" x="3944938" y="5064125"/>
          <p14:tracePt t="46570" x="3957638" y="5064125"/>
          <p14:tracePt t="46594" x="3970338" y="5064125"/>
          <p14:tracePt t="46610" x="3981450" y="5064125"/>
          <p14:tracePt t="46625" x="3994150" y="5064125"/>
          <p14:tracePt t="46641" x="4006850" y="5064125"/>
          <p14:tracePt t="46649" x="4019550" y="5075238"/>
          <p14:tracePt t="46657" x="4030663" y="5075238"/>
          <p14:tracePt t="46673" x="4043363" y="5075238"/>
          <p14:tracePt t="46681" x="4056063" y="5087938"/>
          <p14:tracePt t="46688" x="4068763" y="5087938"/>
          <p14:tracePt t="46696" x="4079875" y="5087938"/>
          <p14:tracePt t="46704" x="4092575" y="5100638"/>
          <p14:tracePt t="46711" x="4105275" y="5100638"/>
          <p14:tracePt t="46729" x="4117975" y="5100638"/>
          <p14:tracePt t="46745" x="4129088" y="5100638"/>
          <p14:tracePt t="46993" x="4141788" y="5100638"/>
          <p14:tracePt t="47001" x="4178300" y="5087938"/>
          <p14:tracePt t="47009" x="4227513" y="5075238"/>
          <p14:tracePt t="47016" x="4276725" y="5075238"/>
          <p14:tracePt t="47024" x="4351338" y="5075238"/>
          <p14:tracePt t="47032" x="4460875" y="5075238"/>
          <p14:tracePt t="47039" x="4572000" y="5075238"/>
          <p14:tracePt t="47047" x="4694238" y="5075238"/>
          <p14:tracePt t="47055" x="4743450" y="5075238"/>
          <p14:tracePt t="47064" x="4830763" y="5075238"/>
          <p14:tracePt t="47071" x="4916488" y="5075238"/>
          <p14:tracePt t="47079" x="4953000" y="5075238"/>
          <p14:tracePt t="47087" x="5002213" y="5087938"/>
          <p14:tracePt t="47096" x="5051425" y="5087938"/>
          <p14:tracePt t="47103" x="5087938" y="5100638"/>
          <p14:tracePt t="47112" x="5113338" y="5100638"/>
          <p14:tracePt t="47119" x="5137150" y="5100638"/>
          <p14:tracePt t="47128" x="5149850" y="5100638"/>
          <p14:tracePt t="47136" x="5162550" y="5100638"/>
          <p14:tracePt t="47145" x="5186363" y="5100638"/>
          <p14:tracePt t="47151" x="5199063" y="5100638"/>
          <p14:tracePt t="47167" x="5211763" y="5100638"/>
          <p14:tracePt t="47178" x="5222875" y="5087938"/>
          <p14:tracePt t="47182" x="5235575" y="5087938"/>
          <p14:tracePt t="47194" x="5248275" y="5087938"/>
          <p14:tracePt t="47205" x="5260975" y="5087938"/>
          <p14:tracePt t="47214" x="5272088" y="5087938"/>
          <p14:tracePt t="47230" x="5284788" y="5087938"/>
          <p14:tracePt t="47246" x="5297488" y="5087938"/>
          <p14:tracePt t="47262" x="5310188" y="5087938"/>
          <p14:tracePt t="47270" x="5321300" y="5087938"/>
          <p14:tracePt t="47285" x="5334000" y="5087938"/>
          <p14:tracePt t="47309" x="5346700" y="5087938"/>
          <p14:tracePt t="47317" x="5357813" y="5087938"/>
          <p14:tracePt t="47332" x="5370513" y="5087938"/>
          <p14:tracePt t="47348" x="5383213" y="5087938"/>
          <p14:tracePt t="47365" x="5395913" y="5087938"/>
          <p14:tracePt t="47380" x="5407025" y="5087938"/>
          <p14:tracePt t="47404" x="5419725" y="5087938"/>
          <p14:tracePt t="48638" x="5407025" y="5087938"/>
          <p14:tracePt t="48652" x="5395913" y="5075238"/>
          <p14:tracePt t="48677" x="5383213" y="5075238"/>
          <p14:tracePt t="48693" x="5383213" y="5064125"/>
          <p14:tracePt t="48732" x="5370513" y="5064125"/>
          <p14:tracePt t="49175" x="5346700" y="5064125"/>
          <p14:tracePt t="49183" x="5334000" y="5064125"/>
          <p14:tracePt t="49191" x="5310188" y="5064125"/>
          <p14:tracePt t="49198" x="5284788" y="5051425"/>
          <p14:tracePt t="49206" x="5248275" y="5051425"/>
          <p14:tracePt t="49214" x="5199063" y="5038725"/>
          <p14:tracePt t="49221" x="5137150" y="5026025"/>
          <p14:tracePt t="49229" x="5087938" y="5014913"/>
          <p14:tracePt t="49237" x="5014913" y="5014913"/>
          <p14:tracePt t="49245" x="4965700" y="5002213"/>
          <p14:tracePt t="49253" x="4903788" y="4989513"/>
          <p14:tracePt t="49262" x="4841875" y="4976813"/>
          <p14:tracePt t="49269" x="4805363" y="4976813"/>
          <p14:tracePt t="49278" x="4781550" y="4965700"/>
          <p14:tracePt t="49285" x="4743450" y="4965700"/>
          <p14:tracePt t="49294" x="4719638" y="4953000"/>
          <p14:tracePt t="49300" x="4694238" y="4953000"/>
          <p14:tracePt t="49308" x="4683125" y="4940300"/>
          <p14:tracePt t="49316" x="4670425" y="4940300"/>
          <p14:tracePt t="49341" x="4670425" y="4929188"/>
          <p14:tracePt t="49349" x="4683125" y="4929188"/>
          <p14:tracePt t="49515" x="4670425" y="4929188"/>
          <p14:tracePt t="49523" x="4657725" y="4929188"/>
          <p14:tracePt t="49531" x="4633913" y="4940300"/>
          <p14:tracePt t="49538" x="4595813" y="4940300"/>
          <p14:tracePt t="49546" x="4572000" y="4953000"/>
          <p14:tracePt t="49553" x="4535488" y="4953000"/>
          <p14:tracePt t="49562" x="4486275" y="4965700"/>
          <p14:tracePt t="49569" x="4424363" y="4976813"/>
          <p14:tracePt t="49578" x="4362450" y="4989513"/>
          <p14:tracePt t="49585" x="4313238" y="4989513"/>
          <p14:tracePt t="49593" x="4264025" y="4989513"/>
          <p14:tracePt t="49601" x="4240213" y="4989513"/>
          <p14:tracePt t="49609" x="4203700" y="4989513"/>
          <p14:tracePt t="49617" x="4178300" y="4989513"/>
          <p14:tracePt t="49625" x="4154488" y="4989513"/>
          <p14:tracePt t="49633" x="4141788" y="4989513"/>
          <p14:tracePt t="49640" x="4129088" y="4989513"/>
          <p14:tracePt t="49648" x="4129088" y="4976813"/>
          <p14:tracePt t="49689" x="4154488" y="4976813"/>
          <p14:tracePt t="49697" x="4191000" y="4976813"/>
          <p14:tracePt t="49705" x="4214813" y="4976813"/>
          <p14:tracePt t="49712" x="4252913" y="4976813"/>
          <p14:tracePt t="49719" x="4302125" y="4976813"/>
          <p14:tracePt t="49728" x="4338638" y="4976813"/>
          <p14:tracePt t="49735" x="4387850" y="4976813"/>
          <p14:tracePt t="49743" x="4400550" y="4976813"/>
          <p14:tracePt t="49751" x="4424363" y="4976813"/>
          <p14:tracePt t="49759" x="4449763" y="4976813"/>
          <p14:tracePt t="49767" x="4460875" y="4989513"/>
          <p14:tracePt t="49775" x="4473575" y="4989513"/>
          <p14:tracePt t="49792" x="4473575" y="5002213"/>
          <p14:tracePt t="49807" x="4449763" y="5002213"/>
          <p14:tracePt t="49815" x="4411663" y="5002213"/>
          <p14:tracePt t="49822" x="4375150" y="5002213"/>
          <p14:tracePt t="49830" x="4313238" y="5002213"/>
          <p14:tracePt t="49838" x="4264025" y="5002213"/>
          <p14:tracePt t="49846" x="4214813" y="5002213"/>
          <p14:tracePt t="49854" x="4154488" y="5002213"/>
          <p14:tracePt t="49862" x="4129088" y="5002213"/>
          <p14:tracePt t="49870" x="4092575" y="5002213"/>
          <p14:tracePt t="49878" x="4056063" y="5002213"/>
          <p14:tracePt t="49885" x="4030663" y="4989513"/>
          <p14:tracePt t="49893" x="4019550" y="4989513"/>
          <p14:tracePt t="49901" x="4006850" y="4976813"/>
          <p14:tracePt t="49909" x="3994150" y="4976813"/>
          <p14:tracePt t="49926" x="3994150" y="4965700"/>
          <p14:tracePt t="49934" x="4006850" y="4965700"/>
          <p14:tracePt t="49941" x="4030663" y="4965700"/>
          <p14:tracePt t="49949" x="4068763" y="4953000"/>
          <p14:tracePt t="49957" x="4117975" y="4940300"/>
          <p14:tracePt t="49964" x="4167188" y="4940300"/>
          <p14:tracePt t="50163" x="4141788" y="4940300"/>
          <p14:tracePt t="50171" x="4105275" y="4940300"/>
          <p14:tracePt t="50179" x="4068763" y="4929188"/>
          <p14:tracePt t="50186" x="4019550" y="4929188"/>
          <p14:tracePt t="50195" x="3908425" y="4916488"/>
          <p14:tracePt t="50202" x="3736975" y="4867275"/>
          <p14:tracePt t="50211" x="3638550" y="4854575"/>
          <p14:tracePt t="50218" x="3465513" y="4830763"/>
          <p14:tracePt t="50225" x="3306763" y="4805363"/>
          <p14:tracePt t="50233" x="3121025" y="4792663"/>
          <p14:tracePt t="50241" x="2936875" y="4768850"/>
          <p14:tracePt t="50249" x="2765425" y="4756150"/>
          <p14:tracePt t="50257" x="2617788" y="4743450"/>
          <p14:tracePt t="50265" x="2544763" y="4743450"/>
          <p14:tracePt t="50273" x="2420938" y="4732338"/>
          <p14:tracePt t="50281" x="2309813" y="4719638"/>
          <p14:tracePt t="50289" x="2224088" y="4706938"/>
          <p14:tracePt t="50297" x="2200275" y="4706938"/>
          <p14:tracePt t="50304" x="2151063" y="4694238"/>
          <p14:tracePt t="50312" x="2114550" y="4683125"/>
          <p14:tracePt t="50503" x="2101850" y="4683125"/>
          <p14:tracePt t="50512" x="2076450" y="4683125"/>
          <p14:tracePt t="50518" x="2039938" y="4694238"/>
          <p14:tracePt t="50527" x="2003425" y="4694238"/>
          <p14:tracePt t="50534" x="1928813" y="4719638"/>
          <p14:tracePt t="50543" x="1855788" y="4743450"/>
          <p14:tracePt t="50550" x="1770063" y="4768850"/>
          <p14:tracePt t="50557" x="1671638" y="4781550"/>
          <p14:tracePt t="50565" x="1622425" y="4781550"/>
          <p14:tracePt t="50573" x="1536700" y="4792663"/>
          <p14:tracePt t="50581" x="1462088" y="4792663"/>
          <p14:tracePt t="50589" x="1438275" y="4792663"/>
          <p14:tracePt t="50597" x="1376363" y="4792663"/>
          <p14:tracePt t="50605" x="1339850" y="4792663"/>
          <p14:tracePt t="50614" x="1314450" y="4792663"/>
          <p14:tracePt t="50621" x="1290638" y="4792663"/>
          <p14:tracePt t="50637" x="1290638" y="4781550"/>
          <p14:tracePt t="50646" x="1290638" y="4768850"/>
          <p14:tracePt t="50653" x="1303338" y="4756150"/>
          <p14:tracePt t="50661" x="1339850" y="4756150"/>
          <p14:tracePt t="50668" x="1389063" y="4743450"/>
          <p14:tracePt t="50676" x="1487488" y="4732338"/>
          <p14:tracePt t="50684" x="1560513" y="4732338"/>
          <p14:tracePt t="50692" x="1622425" y="4732338"/>
          <p14:tracePt t="50700" x="1744663" y="4732338"/>
          <p14:tracePt t="50708" x="1806575" y="4732338"/>
          <p14:tracePt t="50716" x="1892300" y="4732338"/>
          <p14:tracePt t="50723" x="1978025" y="4732338"/>
          <p14:tracePt t="50731" x="2065338" y="4732338"/>
          <p14:tracePt t="50740" x="2138363" y="4743450"/>
          <p14:tracePt t="50747" x="2187575" y="4756150"/>
          <p14:tracePt t="50755" x="2249488" y="4781550"/>
          <p14:tracePt t="50763" x="2298700" y="4792663"/>
          <p14:tracePt t="50771" x="2335213" y="4818063"/>
          <p14:tracePt t="50780" x="2347913" y="4830763"/>
          <p14:tracePt t="50787" x="2371725" y="4854575"/>
          <p14:tracePt t="50797" x="2384425" y="4879975"/>
          <p14:tracePt t="50803" x="2397125" y="4891088"/>
          <p14:tracePt t="50812" x="2397125" y="4916488"/>
          <p14:tracePt t="50819" x="2397125" y="4929188"/>
          <p14:tracePt t="50828" x="2397125" y="4940300"/>
          <p14:tracePt t="50834" x="2371725" y="4953000"/>
          <p14:tracePt t="50845" x="2335213" y="4953000"/>
          <p14:tracePt t="50850" x="2286000" y="4965700"/>
          <p14:tracePt t="50862" x="2236788" y="4976813"/>
          <p14:tracePt t="50867" x="2174875" y="4976813"/>
          <p14:tracePt t="50878" x="2125663" y="4989513"/>
          <p14:tracePt t="50882" x="2065338" y="4989513"/>
          <p14:tracePt t="50895" x="2003425" y="4989513"/>
          <p14:tracePt t="50900" x="1941513" y="4989513"/>
          <p14:tracePt t="50912" x="1892300" y="4976813"/>
          <p14:tracePt t="50916" x="1855788" y="4965700"/>
          <p14:tracePt t="50929" x="1831975" y="4953000"/>
          <p14:tracePt t="50933" x="1806575" y="4940300"/>
          <p14:tracePt t="50945" x="1782763" y="4916488"/>
          <p14:tracePt t="50948" x="1770063" y="4891088"/>
          <p14:tracePt t="50962" x="1757363" y="4854575"/>
          <p14:tracePt t="50965" x="1757363" y="4830763"/>
          <p14:tracePt t="50978" x="1757363" y="4818063"/>
          <p14:tracePt t="50979" x="1757363" y="4792663"/>
          <p14:tracePt t="50985" x="1782763" y="4768850"/>
          <p14:tracePt t="50995" x="1819275" y="4756150"/>
          <p14:tracePt t="51000" x="1855788" y="4743450"/>
          <p14:tracePt t="51012" x="1892300" y="4732338"/>
          <p14:tracePt t="51017" x="1941513" y="4732338"/>
          <p14:tracePt t="51028" x="1978025" y="4732338"/>
          <p14:tracePt t="51033" x="2027238" y="4732338"/>
          <p14:tracePt t="51046" x="2065338" y="4732338"/>
          <p14:tracePt t="51049" x="2089150" y="4732338"/>
          <p14:tracePt t="51062" x="2125663" y="4732338"/>
          <p14:tracePt t="51065" x="2151063" y="4732338"/>
          <p14:tracePt t="51079" x="2174875" y="4732338"/>
          <p14:tracePt t="51082" x="2200275" y="4732338"/>
          <p14:tracePt t="51096" x="2224088" y="4732338"/>
          <p14:tracePt t="51112" x="2236788" y="4732338"/>
          <p14:tracePt t="51116" x="2249488" y="4732338"/>
          <p14:tracePt t="51130" x="2262188" y="4732338"/>
          <p14:tracePt t="51147" x="2273300" y="4732338"/>
          <p14:tracePt t="51183" x="2273300" y="4743450"/>
          <p14:tracePt t="53021" x="2273300" y="4732338"/>
          <p14:tracePt t="53029" x="2273300" y="4706938"/>
          <p14:tracePt t="53036" x="2286000" y="4645025"/>
          <p14:tracePt t="53045" x="2309813" y="4584700"/>
          <p14:tracePt t="53051" x="2335213" y="4522788"/>
          <p14:tracePt t="53059" x="2347913" y="4473575"/>
          <p14:tracePt t="53067" x="2371725" y="4400550"/>
          <p14:tracePt t="53075" x="2397125" y="4325938"/>
          <p14:tracePt t="53083" x="2420938" y="4252913"/>
          <p14:tracePt t="53091" x="2433638" y="4178300"/>
          <p14:tracePt t="53099" x="2457450" y="4092575"/>
          <p14:tracePt t="53107" x="2470150" y="4043363"/>
          <p14:tracePt t="53115" x="2482850" y="4019550"/>
          <p14:tracePt t="53123" x="2482850" y="3970338"/>
          <p14:tracePt t="53131" x="2482850" y="3932238"/>
          <p14:tracePt t="53138" x="2482850" y="3895725"/>
          <p14:tracePt t="53146" x="2482850" y="3846513"/>
          <p14:tracePt t="53154" x="2482850" y="3810000"/>
          <p14:tracePt t="53164" x="2482850" y="3786188"/>
          <p14:tracePt t="53171" x="2482850" y="3748088"/>
          <p14:tracePt t="53179" x="2482850" y="3711575"/>
          <p14:tracePt t="53186" x="2482850" y="3675063"/>
          <p14:tracePt t="53197" x="2470150" y="3662363"/>
          <p14:tracePt t="53202" x="2470150" y="3625850"/>
          <p14:tracePt t="53212" x="2457450" y="3600450"/>
          <p14:tracePt t="53218" x="2457450" y="3576638"/>
          <p14:tracePt t="53228" x="2446338" y="3563938"/>
          <p14:tracePt t="53234" x="2433638" y="3540125"/>
          <p14:tracePt t="53245" x="2433638" y="3527425"/>
          <p14:tracePt t="53249" x="2433638" y="3514725"/>
          <p14:tracePt t="53263" x="2420938" y="3502025"/>
          <p14:tracePt t="53279" x="2420938" y="3490913"/>
          <p14:tracePt t="53296" x="2420938" y="3478213"/>
          <p14:tracePt t="53300" x="2420938" y="3465513"/>
          <p14:tracePt t="53312" x="2408238" y="3465513"/>
          <p14:tracePt t="53316" x="2408238" y="3452813"/>
          <p14:tracePt t="53329" x="2408238" y="3441700"/>
          <p14:tracePt t="53346" x="2408238" y="3429000"/>
          <p14:tracePt t="53353" x="2408238" y="3416300"/>
          <p14:tracePt t="53362" x="2397125" y="3405188"/>
          <p14:tracePt t="53377" x="2397125" y="3392488"/>
          <p14:tracePt t="53385" x="2397125" y="3379788"/>
          <p14:tracePt t="53399" x="2384425" y="3367088"/>
          <p14:tracePt t="53408" x="2384425" y="3355975"/>
          <p14:tracePt t="53415" x="2384425" y="3343275"/>
          <p14:tracePt t="53423" x="2371725" y="3343275"/>
          <p14:tracePt t="53431" x="2371725" y="3330575"/>
          <p14:tracePt t="53439" x="2371725" y="3317875"/>
          <p14:tracePt t="53456" x="2371725" y="3306763"/>
          <p14:tracePt t="53471" x="2371725" y="3294063"/>
          <p14:tracePt t="54009" x="2359025" y="3294063"/>
          <p14:tracePt t="54017" x="2347913" y="3294063"/>
          <p14:tracePt t="54024" x="2322513" y="3294063"/>
          <p14:tracePt t="54032" x="2309813" y="3294063"/>
          <p14:tracePt t="54040" x="2298700" y="3294063"/>
          <p14:tracePt t="54048" x="2273300" y="3294063"/>
          <p14:tracePt t="54056" x="2249488" y="3294063"/>
          <p14:tracePt t="54063" x="2224088" y="3294063"/>
          <p14:tracePt t="54071" x="2187575" y="3294063"/>
          <p14:tracePt t="54079" x="2163763" y="3294063"/>
          <p14:tracePt t="54087" x="2138363" y="3294063"/>
          <p14:tracePt t="54096" x="2101850" y="3281363"/>
          <p14:tracePt t="54103" x="2065338" y="3281363"/>
          <p14:tracePt t="54112" x="2052638" y="3281363"/>
          <p14:tracePt t="54119" x="2016125" y="3268663"/>
          <p14:tracePt t="54127" x="1990725" y="3268663"/>
          <p14:tracePt t="54136" x="1966913" y="3268663"/>
          <p14:tracePt t="54143" x="1941513" y="3257550"/>
          <p14:tracePt t="54150" x="1928813" y="3257550"/>
          <p14:tracePt t="54158" x="1905000" y="3244850"/>
          <p14:tracePt t="54166" x="1881188" y="3244850"/>
          <p14:tracePt t="54174" x="1868488" y="3232150"/>
          <p14:tracePt t="54182" x="1843088" y="3232150"/>
          <p14:tracePt t="54190" x="1831975" y="3219450"/>
          <p14:tracePt t="54198" x="1806575" y="3219450"/>
          <p14:tracePt t="54206" x="1793875" y="3208338"/>
          <p14:tracePt t="54214" x="1770063" y="3208338"/>
          <p14:tracePt t="54221" x="1757363" y="3195638"/>
          <p14:tracePt t="54229" x="1744663" y="3182938"/>
          <p14:tracePt t="54237" x="1733550" y="3182938"/>
          <p14:tracePt t="54247" x="1708150" y="3170238"/>
          <p14:tracePt t="54253" x="1695450" y="3159125"/>
          <p14:tracePt t="54264" x="1684338" y="3146425"/>
          <p14:tracePt t="54270" x="1684338" y="3133725"/>
          <p14:tracePt t="54279" x="1671638" y="3121025"/>
          <p14:tracePt t="54285" x="1658938" y="3121025"/>
          <p14:tracePt t="54296" x="1658938" y="3109913"/>
          <p14:tracePt t="54301" x="1658938" y="3097213"/>
          <p14:tracePt t="54312" x="1646238" y="3097213"/>
          <p14:tracePt t="54317" x="1646238" y="3084513"/>
          <p14:tracePt t="54329" x="1646238" y="3071813"/>
          <p14:tracePt t="54333" x="1646238" y="3060700"/>
          <p14:tracePt t="54346" x="1658938" y="3048000"/>
          <p14:tracePt t="54351" x="1671638" y="3035300"/>
          <p14:tracePt t="54362" x="1695450" y="3024188"/>
          <p14:tracePt t="54365" x="1733550" y="2998788"/>
          <p14:tracePt t="54379" x="1757363" y="2986088"/>
          <p14:tracePt t="54384" x="1793875" y="2962275"/>
          <p14:tracePt t="54397" x="1831975" y="2949575"/>
          <p14:tracePt t="54401" x="1868488" y="2936875"/>
          <p14:tracePt t="54414" x="1917700" y="2913063"/>
          <p14:tracePt t="54418" x="1966913" y="2913063"/>
          <p14:tracePt t="54429" x="2016125" y="2900363"/>
          <p14:tracePt t="54431" x="2065338" y="2900363"/>
          <p14:tracePt t="54435" x="2125663" y="2900363"/>
          <p14:tracePt t="54446" x="2174875" y="2900363"/>
          <p14:tracePt t="54452" x="2249488" y="2900363"/>
          <p14:tracePt t="54462" x="2309813" y="2913063"/>
          <p14:tracePt t="54466" x="2420938" y="2949575"/>
          <p14:tracePt t="54479" x="2457450" y="2962275"/>
          <p14:tracePt t="54484" x="2532063" y="2986088"/>
          <p14:tracePt t="54495" x="2593975" y="3024188"/>
          <p14:tracePt t="54498" x="2667000" y="3048000"/>
          <p14:tracePt t="54513" x="2728913" y="3084513"/>
          <p14:tracePt t="54517" x="2801938" y="3109913"/>
          <p14:tracePt t="54530" x="2863850" y="3133725"/>
          <p14:tracePt t="54534" x="2913063" y="3170238"/>
          <p14:tracePt t="54546" x="2949575" y="3195638"/>
          <p14:tracePt t="54550" x="2974975" y="3208338"/>
          <p14:tracePt t="54564" x="3011488" y="3232150"/>
          <p14:tracePt t="54565" x="3024188" y="3257550"/>
          <p14:tracePt t="54569" x="3048000" y="3281363"/>
          <p14:tracePt t="54580" x="3071813" y="3306763"/>
          <p14:tracePt t="54586" x="3071813" y="3330575"/>
          <p14:tracePt t="54596" x="3084513" y="3343275"/>
          <p14:tracePt t="54602" x="3084513" y="3379788"/>
          <p14:tracePt t="54613" x="3097213" y="3405188"/>
          <p14:tracePt t="54618" x="3097213" y="3441700"/>
          <p14:tracePt t="54629" x="3097213" y="3465513"/>
          <p14:tracePt t="54633" x="3071813" y="3502025"/>
          <p14:tracePt t="54646" x="3060700" y="3540125"/>
          <p14:tracePt t="54650" x="3035300" y="3576638"/>
          <p14:tracePt t="54662" x="2998788" y="3613150"/>
          <p14:tracePt t="54666" x="2962275" y="3662363"/>
          <p14:tracePt t="54679" x="2913063" y="3698875"/>
          <p14:tracePt t="54685" x="2863850" y="3748088"/>
          <p14:tracePt t="54696" x="2801938" y="3773488"/>
          <p14:tracePt t="54701" x="2740025" y="3810000"/>
          <p14:tracePt t="54712" x="2679700" y="3833813"/>
          <p14:tracePt t="54715" x="2617788" y="3871913"/>
          <p14:tracePt t="54729" x="2555875" y="3883025"/>
          <p14:tracePt t="54730" x="2506663" y="3908425"/>
          <p14:tracePt t="54735" x="2446338" y="3921125"/>
          <p14:tracePt t="54746" x="2384425" y="3944938"/>
          <p14:tracePt t="54751" x="2309813" y="3957638"/>
          <p14:tracePt t="54763" x="2249488" y="3981450"/>
          <p14:tracePt t="54768" x="2187575" y="3994150"/>
          <p14:tracePt t="54779" x="2125663" y="4006850"/>
          <p14:tracePt t="54784" x="2065338" y="4006850"/>
          <p14:tracePt t="54795" x="2016125" y="4019550"/>
          <p14:tracePt t="54800" x="1954213" y="4019550"/>
          <p14:tracePt t="54813" x="1905000" y="4019550"/>
          <p14:tracePt t="54816" x="1855788" y="4019550"/>
          <p14:tracePt t="54830" x="1806575" y="4006850"/>
          <p14:tracePt t="54835" x="1757363" y="3994150"/>
          <p14:tracePt t="54846" x="1720850" y="3970338"/>
          <p14:tracePt t="54851" x="1671638" y="3957638"/>
          <p14:tracePt t="54863" x="1635125" y="3932238"/>
          <p14:tracePt t="54868" x="1597025" y="3908425"/>
          <p14:tracePt t="54879" x="1560513" y="3883025"/>
          <p14:tracePt t="54884" x="1536700" y="3859213"/>
          <p14:tracePt t="54895" x="1511300" y="3846513"/>
          <p14:tracePt t="54896" x="1474788" y="3810000"/>
          <p14:tracePt t="54901" x="1450975" y="3786188"/>
          <p14:tracePt t="54912" x="1438275" y="3760788"/>
          <p14:tracePt t="54917" x="1425575" y="3724275"/>
          <p14:tracePt t="54929" x="1412875" y="3687763"/>
          <p14:tracePt t="54933" x="1401763" y="3649663"/>
          <p14:tracePt t="54946" x="1401763" y="3600450"/>
          <p14:tracePt t="54949" x="1401763" y="3563938"/>
          <p14:tracePt t="54963" x="1401763" y="3540125"/>
          <p14:tracePt t="54969" x="1401763" y="3490913"/>
          <p14:tracePt t="54980" x="1401763" y="3452813"/>
          <p14:tracePt t="54984" x="1401763" y="3416300"/>
          <p14:tracePt t="54996" x="1401763" y="3392488"/>
          <p14:tracePt t="55000" x="1401763" y="3367088"/>
          <p14:tracePt t="55014" x="1401763" y="3343275"/>
          <p14:tracePt t="55017" x="1412875" y="3330575"/>
          <p14:tracePt t="55029" x="1425575" y="3306763"/>
          <p14:tracePt t="55034" x="1438275" y="3294063"/>
          <p14:tracePt t="55046" x="1450975" y="3281363"/>
          <p14:tracePt t="55048" x="1474788" y="3281363"/>
          <p14:tracePt t="55051" x="1487488" y="3268663"/>
          <p14:tracePt t="55062" x="1511300" y="3257550"/>
          <p14:tracePt t="55067" x="1524000" y="3244850"/>
          <p14:tracePt t="55078" x="1536700" y="3232150"/>
          <p14:tracePt t="55083" x="1560513" y="3232150"/>
          <p14:tracePt t="55412" x="1585913" y="3232150"/>
          <p14:tracePt t="55420" x="1597025" y="3232150"/>
          <p14:tracePt t="55428" x="1622425" y="3219450"/>
          <p14:tracePt t="55435" x="1658938" y="3219450"/>
          <p14:tracePt t="55443" x="1708150" y="3208338"/>
          <p14:tracePt t="55451" x="1757363" y="3195638"/>
          <p14:tracePt t="55458" x="1819275" y="3182938"/>
          <p14:tracePt t="55466" x="1881188" y="3182938"/>
          <p14:tracePt t="55474" x="1941513" y="3170238"/>
          <p14:tracePt t="55482" x="2016125" y="3159125"/>
          <p14:tracePt t="55490" x="2065338" y="3159125"/>
          <p14:tracePt t="55498" x="2125663" y="3159125"/>
          <p14:tracePt t="55506" x="2187575" y="3159125"/>
          <p14:tracePt t="55515" x="2236788" y="3159125"/>
          <p14:tracePt t="55522" x="2286000" y="3159125"/>
          <p14:tracePt t="55531" x="2335213" y="3159125"/>
          <p14:tracePt t="55538" x="2359025" y="3159125"/>
          <p14:tracePt t="55546" x="2397125" y="3159125"/>
          <p14:tracePt t="55553" x="2420938" y="3159125"/>
          <p14:tracePt t="55564" x="2457450" y="3159125"/>
          <p14:tracePt t="55571" x="2482850" y="3159125"/>
          <p14:tracePt t="55578" x="2506663" y="3159125"/>
          <p14:tracePt t="55585" x="2532063" y="3159125"/>
          <p14:tracePt t="55596" x="2544763" y="3159125"/>
          <p14:tracePt t="55601" x="2568575" y="3170238"/>
          <p14:tracePt t="55613" x="2581275" y="3170238"/>
          <p14:tracePt t="55617" x="2593975" y="3170238"/>
          <p14:tracePt t="55629" x="2605088" y="3182938"/>
          <p14:tracePt t="55632" x="2617788" y="3182938"/>
          <p14:tracePt t="55646" x="2617788" y="3195638"/>
          <p14:tracePt t="55650" x="2630488" y="3195638"/>
          <p14:tracePt t="55666" x="2643188" y="3195638"/>
          <p14:tracePt t="55679" x="2643188" y="3208338"/>
          <p14:tracePt t="55683" x="2654300" y="3208338"/>
          <p14:tracePt t="55714" x="2667000" y="3208338"/>
          <p14:tracePt t="55715" x="2667000" y="3219450"/>
          <p14:tracePt t="55727" x="2679700" y="3219450"/>
          <p14:tracePt t="55744" x="2690813" y="3219450"/>
          <p14:tracePt t="55760" x="2703513" y="3219450"/>
          <p14:tracePt t="56029" x="2728913" y="3219450"/>
          <p14:tracePt t="56037" x="2752725" y="3219450"/>
          <p14:tracePt t="56044" x="2778125" y="3219450"/>
          <p14:tracePt t="56051" x="2814638" y="3208338"/>
          <p14:tracePt t="56059" x="2900363" y="3195638"/>
          <p14:tracePt t="56067" x="2974975" y="3195638"/>
          <p14:tracePt t="56076" x="3024188" y="3182938"/>
          <p14:tracePt t="56083" x="3109913" y="3170238"/>
          <p14:tracePt t="56091" x="3195638" y="3159125"/>
          <p14:tracePt t="56099" x="3268663" y="3159125"/>
          <p14:tracePt t="56107" x="3355975" y="3146425"/>
          <p14:tracePt t="56115" x="3429000" y="3146425"/>
          <p14:tracePt t="56122" x="3490913" y="3146425"/>
          <p14:tracePt t="56131" x="3514725" y="3146425"/>
          <p14:tracePt t="56138" x="3551238" y="3146425"/>
          <p14:tracePt t="56148" x="3589338" y="3146425"/>
          <p14:tracePt t="56154" x="3625850" y="3146425"/>
          <p14:tracePt t="56165" x="3649663" y="3146425"/>
          <p14:tracePt t="56171" x="3662363" y="3146425"/>
          <p14:tracePt t="56179" x="3675063" y="3146425"/>
          <p14:tracePt t="56186" x="3675063" y="3159125"/>
          <p14:tracePt t="56196" x="3687763" y="3159125"/>
          <p14:tracePt t="56211" x="3698875" y="3170238"/>
          <p14:tracePt t="56226" x="3711575" y="3182938"/>
          <p14:tracePt t="56242" x="3724275" y="3195638"/>
          <p14:tracePt t="56250" x="3736975" y="3208338"/>
          <p14:tracePt t="56257" x="3736975" y="3219450"/>
          <p14:tracePt t="56266" x="3748088" y="3232150"/>
          <p14:tracePt t="56273" x="3760788" y="3257550"/>
          <p14:tracePt t="56281" x="3760788" y="3268663"/>
          <p14:tracePt t="56289" x="3773488" y="3294063"/>
          <p14:tracePt t="56297" x="3786188" y="3317875"/>
          <p14:tracePt t="56304" x="3786188" y="3330575"/>
          <p14:tracePt t="56313" x="3797300" y="3343275"/>
          <p14:tracePt t="56320" x="3797300" y="3367088"/>
          <p14:tracePt t="56329" x="3810000" y="3379788"/>
          <p14:tracePt t="56336" x="3810000" y="3405188"/>
          <p14:tracePt t="56344" x="3810000" y="3416300"/>
          <p14:tracePt t="56352" x="3810000" y="3429000"/>
          <p14:tracePt t="56360" x="3822700" y="3441700"/>
          <p14:tracePt t="56368" x="3822700" y="3465513"/>
          <p14:tracePt t="56375" x="3822700" y="3490913"/>
          <p14:tracePt t="56383" x="3822700" y="3502025"/>
          <p14:tracePt t="56391" x="3822700" y="3527425"/>
          <p14:tracePt t="56399" x="3822700" y="3551238"/>
          <p14:tracePt t="56407" x="3822700" y="3563938"/>
          <p14:tracePt t="56415" x="3810000" y="3589338"/>
          <p14:tracePt t="56423" x="3810000" y="3600450"/>
          <p14:tracePt t="56431" x="3797300" y="3625850"/>
          <p14:tracePt t="56439" x="3797300" y="3638550"/>
          <p14:tracePt t="56448" x="3786188" y="3649663"/>
          <p14:tracePt t="56454" x="3773488" y="3662363"/>
          <p14:tracePt t="56464" x="3773488" y="3675063"/>
          <p14:tracePt t="56470" x="3760788" y="3687763"/>
          <p14:tracePt t="56481" x="3748088" y="3687763"/>
          <p14:tracePt t="56488" x="3736975" y="3698875"/>
          <p14:tracePt t="56496" x="3736975" y="3711575"/>
          <p14:tracePt t="56502" x="3724275" y="3724275"/>
          <p14:tracePt t="56512" x="3711575" y="3724275"/>
          <p14:tracePt t="56518" x="3698875" y="3736975"/>
          <p14:tracePt t="56530" x="3675063" y="3748088"/>
          <p14:tracePt t="56534" x="3649663" y="3760788"/>
          <p14:tracePt t="56545" x="3625850" y="3773488"/>
          <p14:tracePt t="56549" x="3600450" y="3786188"/>
          <p14:tracePt t="56562" x="3563938" y="3786188"/>
          <p14:tracePt t="56565" x="3527425" y="3797300"/>
          <p14:tracePt t="56580" x="3478213" y="3797300"/>
          <p14:tracePt t="56583" x="3429000" y="3810000"/>
          <p14:tracePt t="56596" x="3367088" y="3810000"/>
          <p14:tracePt t="56600" x="3317875" y="3822700"/>
          <p14:tracePt t="56613" x="3268663" y="3822700"/>
          <p14:tracePt t="56617" x="3195638" y="3833813"/>
          <p14:tracePt t="56630" x="3133725" y="3833813"/>
          <p14:tracePt t="56633" x="3060700" y="3833813"/>
          <p14:tracePt t="56646" x="2936875" y="3833813"/>
          <p14:tracePt t="56647" x="2851150" y="3833813"/>
          <p14:tracePt t="56652" x="2814638" y="3833813"/>
          <p14:tracePt t="56663" x="2728913" y="3833813"/>
          <p14:tracePt t="56669" x="2654300" y="3833813"/>
          <p14:tracePt t="56679" x="2593975" y="3833813"/>
          <p14:tracePt t="56686" x="2568575" y="3822700"/>
          <p14:tracePt t="56696" x="2532063" y="3810000"/>
          <p14:tracePt t="56700" x="2495550" y="3797300"/>
          <p14:tracePt t="56712" x="2470150" y="3786188"/>
          <p14:tracePt t="57499" x="2470150" y="3773488"/>
          <p14:tracePt t="57507" x="2470150" y="3760788"/>
          <p14:tracePt t="57515" x="2482850" y="3736975"/>
          <p14:tracePt t="57522" x="2495550" y="3711575"/>
          <p14:tracePt t="57530" x="2506663" y="3675063"/>
          <p14:tracePt t="57538" x="2532063" y="3638550"/>
          <p14:tracePt t="57546" x="2568575" y="3600450"/>
          <p14:tracePt t="57553" x="2605088" y="3551238"/>
          <p14:tracePt t="57562" x="2643188" y="3502025"/>
          <p14:tracePt t="57569" x="2667000" y="3465513"/>
          <p14:tracePt t="57578" x="2716213" y="3429000"/>
          <p14:tracePt t="57585" x="2740025" y="3405188"/>
          <p14:tracePt t="57593" x="2765425" y="3392488"/>
          <p14:tracePt t="57601" x="2801938" y="3367088"/>
          <p14:tracePt t="57609" x="2827338" y="3343275"/>
          <p14:tracePt t="57617" x="2851150" y="3330575"/>
          <p14:tracePt t="57624" x="2876550" y="3317875"/>
          <p14:tracePt t="57632" x="2900363" y="3317875"/>
          <p14:tracePt t="57640" x="2925763" y="3306763"/>
          <p14:tracePt t="57648" x="2949575" y="3306763"/>
          <p14:tracePt t="57656" x="2962275" y="3306763"/>
          <p14:tracePt t="57664" x="2974975" y="3306763"/>
          <p14:tracePt t="57672" x="2998788" y="3306763"/>
          <p14:tracePt t="57681" x="3011488" y="3306763"/>
          <p14:tracePt t="57688" x="3024188" y="3306763"/>
          <p14:tracePt t="57697" x="3035300" y="3306763"/>
          <p14:tracePt t="57703" x="3048000" y="3306763"/>
          <p14:tracePt t="57714" x="3060700" y="3317875"/>
          <p14:tracePt t="57720" x="3071813" y="3317875"/>
          <p14:tracePt t="57730" x="3084513" y="3317875"/>
          <p14:tracePt t="57736" x="3097213" y="3330575"/>
          <p14:tracePt t="57751" x="3109913" y="3330575"/>
          <p14:tracePt t="57763" x="3121025" y="3330575"/>
          <p14:tracePt t="57776" x="3121025" y="3343275"/>
          <p14:tracePt t="57783" x="3133725" y="3343275"/>
          <p14:tracePt t="57790" x="3146425" y="3343275"/>
          <p14:tracePt t="57807" x="3159125" y="3355975"/>
          <p14:tracePt t="57823" x="3170238" y="3355975"/>
          <p14:tracePt t="57839" x="3182938" y="3367088"/>
          <p14:tracePt t="57855" x="3195638" y="3367088"/>
          <p14:tracePt t="57864" x="3208338" y="3367088"/>
          <p14:tracePt t="57870" x="3219450" y="3379788"/>
          <p14:tracePt t="57886" x="3232150" y="3379788"/>
          <p14:tracePt t="57894" x="3232150" y="3392488"/>
          <p14:tracePt t="57901" x="3244850" y="3392488"/>
          <p14:tracePt t="57910" x="3257550" y="3392488"/>
          <p14:tracePt t="57917" x="3257550" y="3405188"/>
          <p14:tracePt t="57925" x="3268663" y="3405188"/>
          <p14:tracePt t="57942" x="3281363" y="3416300"/>
          <p14:tracePt t="57957" x="3294063" y="3416300"/>
          <p14:tracePt t="57973" x="3294063" y="3429000"/>
          <p14:tracePt t="58645" x="3294063" y="3452813"/>
          <p14:tracePt t="58653" x="3294063" y="3478213"/>
          <p14:tracePt t="58661" x="3294063" y="3502025"/>
          <p14:tracePt t="58668" x="3294063" y="3527425"/>
          <p14:tracePt t="58677" x="3294063" y="3551238"/>
          <p14:tracePt t="58684" x="3294063" y="3576638"/>
          <p14:tracePt t="58692" x="3294063" y="3600450"/>
          <p14:tracePt t="58699" x="3294063" y="3625850"/>
          <p14:tracePt t="58707" x="3294063" y="3638550"/>
          <p14:tracePt t="58715" x="3294063" y="3662363"/>
          <p14:tracePt t="58723" x="3294063" y="3675063"/>
          <p14:tracePt t="58731" x="3294063" y="3698875"/>
          <p14:tracePt t="58739" x="3294063" y="3711575"/>
          <p14:tracePt t="58748" x="3294063" y="3724275"/>
          <p14:tracePt t="58755" x="3294063" y="3748088"/>
          <p14:tracePt t="58763" x="3294063" y="3760788"/>
          <p14:tracePt t="58780" x="3294063" y="3773488"/>
          <p14:tracePt t="58787" x="3281363" y="3773488"/>
          <p14:tracePt t="58794" x="3281363" y="3786188"/>
          <p14:tracePt t="66538" x="3281363" y="3797300"/>
          <p14:tracePt t="66545" x="3281363" y="3822700"/>
          <p14:tracePt t="66551" x="3281363" y="3846513"/>
          <p14:tracePt t="66559" x="3281363" y="3921125"/>
          <p14:tracePt t="66567" x="3281363" y="3994150"/>
          <p14:tracePt t="66575" x="3281363" y="4068763"/>
          <p14:tracePt t="66583" x="3281363" y="4167188"/>
          <p14:tracePt t="66591" x="3281363" y="4264025"/>
          <p14:tracePt t="66599" x="3281363" y="4362450"/>
          <p14:tracePt t="66607" x="3281363" y="4473575"/>
          <p14:tracePt t="66616" x="3281363" y="4595813"/>
          <p14:tracePt t="66623" x="3281363" y="4645025"/>
          <p14:tracePt t="66631" x="3294063" y="4743450"/>
          <p14:tracePt t="66638" x="3306763" y="4830763"/>
          <p14:tracePt t="66648" x="3343275" y="4976813"/>
          <p14:tracePt t="66654" x="3355975" y="5026025"/>
          <p14:tracePt t="66666" x="3379788" y="5124450"/>
          <p14:tracePt t="66670" x="3405188" y="5211763"/>
          <p14:tracePt t="66681" x="3416300" y="5297488"/>
          <p14:tracePt t="66686" x="3441700" y="5383213"/>
          <p14:tracePt t="66697" x="3452813" y="5456238"/>
          <p14:tracePt t="66703" x="3465513" y="5530850"/>
          <p14:tracePt t="66714" x="3490913" y="5592763"/>
          <p14:tracePt t="66718" x="3502025" y="5665788"/>
          <p14:tracePt t="66731" x="3514725" y="5715000"/>
          <p14:tracePt t="66735" x="3527425" y="5776913"/>
          <p14:tracePt t="66748" x="3540125" y="5826125"/>
          <p14:tracePt t="66751" x="3551238" y="5875338"/>
          <p14:tracePt t="66765" x="3563938" y="5924550"/>
          <p14:tracePt t="66769" x="3563938" y="5948363"/>
          <p14:tracePt t="66781" x="3576638" y="5984875"/>
          <p14:tracePt t="66785" x="3576638" y="6010275"/>
          <p14:tracePt t="66798" x="3589338" y="6022975"/>
          <p14:tracePt t="66803" x="3589338" y="6034088"/>
          <p14:tracePt t="66814" x="3589338" y="6046788"/>
          <p14:tracePt t="66987" x="3589338" y="6059488"/>
          <p14:tracePt t="66995" x="3589338" y="6083300"/>
          <p14:tracePt t="67002" x="3589338" y="6108700"/>
          <p14:tracePt t="67011" x="3589338" y="6132513"/>
          <p14:tracePt t="67018" x="3576638" y="6145213"/>
          <p14:tracePt t="67026" x="3576638" y="6181725"/>
          <p14:tracePt t="67034" x="3551238" y="6230938"/>
          <p14:tracePt t="67042" x="3527425" y="6243638"/>
          <p14:tracePt t="67050" x="3514725" y="6267450"/>
          <p14:tracePt t="67058" x="3490913" y="6267450"/>
          <p14:tracePt t="67066" x="3452813" y="6280150"/>
          <p14:tracePt t="67074" x="3416300" y="6280150"/>
          <p14:tracePt t="67081" x="3355975" y="6280150"/>
          <p14:tracePt t="67089" x="3306763" y="6280150"/>
          <p14:tracePt t="67098" x="3257550" y="6267450"/>
          <p14:tracePt t="67105" x="3208338" y="6256338"/>
          <p14:tracePt t="67115" x="3146425" y="6230938"/>
          <p14:tracePt t="67121" x="3097213" y="6207125"/>
          <p14:tracePt t="67132" x="3048000" y="6194425"/>
          <p14:tracePt t="67137" x="2986088" y="6169025"/>
          <p14:tracePt t="67148" x="2949575" y="6145213"/>
          <p14:tracePt t="67154" x="2913063" y="6119813"/>
          <p14:tracePt t="67164" x="2887663" y="6096000"/>
          <p14:tracePt t="67168" x="2863850" y="6072188"/>
          <p14:tracePt t="67181" x="2838450" y="6046788"/>
          <p14:tracePt t="67186" x="2827338" y="6010275"/>
          <p14:tracePt t="67198" x="2814638" y="5984875"/>
          <p14:tracePt t="67202" x="2801938" y="5948363"/>
          <p14:tracePt t="67214" x="2801938" y="5924550"/>
          <p14:tracePt t="67218" x="2801938" y="5886450"/>
          <p14:tracePt t="67231" x="2801938" y="5862638"/>
          <p14:tracePt t="67235" x="2801938" y="5837238"/>
          <p14:tracePt t="67248" x="2801938" y="5813425"/>
          <p14:tracePt t="67252" x="2814638" y="5776913"/>
          <p14:tracePt t="67264" x="2838450" y="5764213"/>
          <p14:tracePt t="67269" x="2863850" y="5751513"/>
          <p14:tracePt t="67280" x="2900363" y="5738813"/>
          <p14:tracePt t="67281" x="2925763" y="5738813"/>
          <p14:tracePt t="67287" x="2962275" y="5727700"/>
          <p14:tracePt t="67298" x="3011488" y="5715000"/>
          <p14:tracePt t="67303" x="3048000" y="5702300"/>
          <p14:tracePt t="67314" x="3097213" y="5691188"/>
          <p14:tracePt t="67318" x="3133725" y="5678488"/>
          <p14:tracePt t="67332" x="3182938" y="5665788"/>
          <p14:tracePt t="67336" x="3232150" y="5653088"/>
          <p14:tracePt t="67348" x="3281363" y="5641975"/>
          <p14:tracePt t="67353" x="3330575" y="5641975"/>
          <p14:tracePt t="67365" x="3367088" y="5641975"/>
          <p14:tracePt t="67368" x="3416300" y="5641975"/>
          <p14:tracePt t="67381" x="3452813" y="5641975"/>
          <p14:tracePt t="67385" x="3490913" y="5653088"/>
          <p14:tracePt t="67398" x="3527425" y="5665788"/>
          <p14:tracePt t="67403" x="3551238" y="5678488"/>
          <p14:tracePt t="67414" x="3576638" y="5691188"/>
          <p14:tracePt t="67416" x="3613150" y="5702300"/>
          <p14:tracePt t="67422" x="3625850" y="5715000"/>
          <p14:tracePt t="67430" x="3649663" y="5715000"/>
          <p14:tracePt t="67438" x="3662363" y="5727700"/>
          <p14:tracePt t="67447" x="3675063" y="5727700"/>
          <p14:tracePt t="67453" x="3687763" y="5727700"/>
          <p14:tracePt t="67464" x="3698875" y="573881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1C983F-498A-460B-8BB2-6F797A373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主程式範例</a:t>
            </a:r>
            <a:r>
              <a:rPr lang="en-US" altLang="zh-TW" dirty="0"/>
              <a:t>-</a:t>
            </a:r>
            <a:r>
              <a:rPr lang="zh-TW" altLang="en-US" dirty="0"/>
              <a:t>生成動物園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E5B4AA4-6D07-4674-89A2-AEDCEC15C4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065" y="1361613"/>
            <a:ext cx="7777159" cy="538752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FC9947A-C23F-41EE-8D65-BBC709BD36A4}"/>
              </a:ext>
            </a:extLst>
          </p:cNvPr>
          <p:cNvSpPr txBox="1"/>
          <p:nvPr/>
        </p:nvSpPr>
        <p:spPr>
          <a:xfrm>
            <a:off x="3823063" y="2845917"/>
            <a:ext cx="314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生成一個動物園 空間上限為</a:t>
            </a:r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A06B623-49BA-43E1-BF53-47832568DD32}"/>
              </a:ext>
            </a:extLst>
          </p:cNvPr>
          <p:cNvSpPr txBox="1"/>
          <p:nvPr/>
        </p:nvSpPr>
        <p:spPr>
          <a:xfrm>
            <a:off x="6439990" y="412414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加入四隻動物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5F7FD71-BFBB-4186-AF28-39D49798EFFE}"/>
              </a:ext>
            </a:extLst>
          </p:cNvPr>
          <p:cNvSpPr txBox="1"/>
          <p:nvPr/>
        </p:nvSpPr>
        <p:spPr>
          <a:xfrm>
            <a:off x="4197533" y="448476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列印動物資訊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DFE8F85-FF6F-447F-8695-99F4A37B0992}"/>
              </a:ext>
            </a:extLst>
          </p:cNvPr>
          <p:cNvSpPr txBox="1"/>
          <p:nvPr/>
        </p:nvSpPr>
        <p:spPr>
          <a:xfrm>
            <a:off x="5680107" y="4956667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檢查動物園有沒有破產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99A2A4C-8A7F-4832-8553-2A461B48C413}"/>
              </a:ext>
            </a:extLst>
          </p:cNvPr>
          <p:cNvSpPr txBox="1"/>
          <p:nvPr/>
        </p:nvSpPr>
        <p:spPr>
          <a:xfrm>
            <a:off x="4891982" y="574885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印出動物園現況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658BE-735E-4E10-9522-FF41539D16B1}"/>
              </a:ext>
            </a:extLst>
          </p:cNvPr>
          <p:cNvSpPr txBox="1"/>
          <p:nvPr/>
        </p:nvSpPr>
        <p:spPr>
          <a:xfrm>
            <a:off x="2211907" y="59936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執行一輪模擬</a:t>
            </a: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941943FC-149E-C940-8B12-AB8386F6E8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11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76"/>
    </mc:Choice>
    <mc:Fallback xmlns="">
      <p:transition spd="slow" advTm="53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24" x="3698875" y="5738813"/>
          <p14:tracePt t="1933" x="3698875" y="5715000"/>
          <p14:tracePt t="1939" x="3698875" y="5702300"/>
          <p14:tracePt t="1946" x="3698875" y="5691188"/>
          <p14:tracePt t="1954" x="3698875" y="5653088"/>
          <p14:tracePt t="1962" x="3698875" y="5616575"/>
          <p14:tracePt t="1970" x="3698875" y="5554663"/>
          <p14:tracePt t="1978" x="3698875" y="5468938"/>
          <p14:tracePt t="1986" x="3698875" y="5383213"/>
          <p14:tracePt t="1994" x="3711575" y="5272088"/>
          <p14:tracePt t="2002" x="3736975" y="5137150"/>
          <p14:tracePt t="2010" x="3748088" y="5002213"/>
          <p14:tracePt t="2018" x="3760788" y="4854575"/>
          <p14:tracePt t="2026" x="3760788" y="4719638"/>
          <p14:tracePt t="2034" x="3760788" y="4645025"/>
          <p14:tracePt t="2042" x="3760788" y="4522788"/>
          <p14:tracePt t="2049" x="3760788" y="4424363"/>
          <p14:tracePt t="2057" x="3748088" y="4338638"/>
          <p14:tracePt t="2066" x="3736975" y="4252913"/>
          <p14:tracePt t="2073" x="3711575" y="4203700"/>
          <p14:tracePt t="2084" x="3711575" y="4178300"/>
          <p14:tracePt t="2089" x="3687763" y="4141788"/>
          <p14:tracePt t="2098" x="3675063" y="4105275"/>
          <p14:tracePt t="2105" x="3662363" y="4092575"/>
          <p14:tracePt t="2115" x="3638550" y="4079875"/>
          <p14:tracePt t="2121" x="3638550" y="4068763"/>
          <p14:tracePt t="2131" x="3625850" y="4056063"/>
          <p14:tracePt t="2136" x="3613150" y="4056063"/>
          <p14:tracePt t="2335" x="3625850" y="4056063"/>
          <p14:tracePt t="2342" x="3662363" y="4056063"/>
          <p14:tracePt t="2350" x="3736975" y="4079875"/>
          <p14:tracePt t="2358" x="3773488" y="4092575"/>
          <p14:tracePt t="2366" x="3871913" y="4117975"/>
          <p14:tracePt t="2374" x="3957638" y="4129088"/>
          <p14:tracePt t="2382" x="4043363" y="4154488"/>
          <p14:tracePt t="2389" x="4141788" y="4178300"/>
          <p14:tracePt t="2397" x="4214813" y="4214813"/>
          <p14:tracePt t="2405" x="4313238" y="4240213"/>
          <p14:tracePt t="2413" x="4362450" y="4264025"/>
          <p14:tracePt t="2421" x="4449763" y="4289425"/>
          <p14:tracePt t="2429" x="4522788" y="4325938"/>
          <p14:tracePt t="2437" x="4595813" y="4351338"/>
          <p14:tracePt t="2445" x="4670425" y="4400550"/>
          <p14:tracePt t="2453" x="4743450" y="4437063"/>
          <p14:tracePt t="2461" x="4805363" y="4473575"/>
          <p14:tracePt t="2469" x="4854575" y="4510088"/>
          <p14:tracePt t="2476" x="4916488" y="4548188"/>
          <p14:tracePt t="2484" x="4953000" y="4572000"/>
          <p14:tracePt t="2492" x="4976813" y="4595813"/>
          <p14:tracePt t="2500" x="5002213" y="4633913"/>
          <p14:tracePt t="2508" x="5026025" y="4645025"/>
          <p14:tracePt t="2516" x="5038725" y="4670425"/>
          <p14:tracePt t="2524" x="5051425" y="4683125"/>
          <p14:tracePt t="2532" x="5051425" y="4694238"/>
          <p14:tracePt t="2540" x="5051425" y="4706938"/>
          <p14:tracePt t="2556" x="5038725" y="4719638"/>
          <p14:tracePt t="2563" x="5002213" y="4719638"/>
          <p14:tracePt t="2571" x="4965700" y="4732338"/>
          <p14:tracePt t="2579" x="4929188" y="4743450"/>
          <p14:tracePt t="2587" x="4867275" y="4743450"/>
          <p14:tracePt t="2595" x="4805363" y="4743450"/>
          <p14:tracePt t="2603" x="4706938" y="4743450"/>
          <p14:tracePt t="2611" x="4657725" y="4743450"/>
          <p14:tracePt t="2619" x="4584700" y="4743450"/>
          <p14:tracePt t="2627" x="4498975" y="4743450"/>
          <p14:tracePt t="2635" x="4424363" y="4743450"/>
          <p14:tracePt t="2643" x="4302125" y="4732338"/>
          <p14:tracePt t="2650" x="4191000" y="4719638"/>
          <p14:tracePt t="2658" x="4105275" y="4694238"/>
          <p14:tracePt t="2666" x="4006850" y="4670425"/>
          <p14:tracePt t="2674" x="3944938" y="4657725"/>
          <p14:tracePt t="2683" x="3797300" y="4621213"/>
          <p14:tracePt t="2690" x="3736975" y="4608513"/>
          <p14:tracePt t="2700" x="3576638" y="4572000"/>
          <p14:tracePt t="2706" x="3478213" y="4559300"/>
          <p14:tracePt t="2715" x="3429000" y="4548188"/>
          <p14:tracePt t="2722" x="3268663" y="4522788"/>
          <p14:tracePt t="2732" x="3182938" y="4510088"/>
          <p14:tracePt t="2738" x="3071813" y="4498975"/>
          <p14:tracePt t="2748" x="2974975" y="4486275"/>
          <p14:tracePt t="2753" x="2876550" y="4486275"/>
          <p14:tracePt t="2766" x="2827338" y="4473575"/>
          <p14:tracePt t="2770" x="2728913" y="4473575"/>
          <p14:tracePt t="2782" x="2643188" y="4460875"/>
          <p14:tracePt t="2787" x="2544763" y="4449763"/>
          <p14:tracePt t="2799" x="2470150" y="4437063"/>
          <p14:tracePt t="2803" x="2384425" y="4424363"/>
          <p14:tracePt t="2815" x="2322513" y="4411663"/>
          <p14:tracePt t="2820" x="2262188" y="4400550"/>
          <p14:tracePt t="2832" x="2200275" y="4375150"/>
          <p14:tracePt t="2837" x="2151063" y="4351338"/>
          <p14:tracePt t="2849" x="2125663" y="4351338"/>
          <p14:tracePt t="2853" x="2089150" y="4325938"/>
          <p14:tracePt t="2865" x="2065338" y="4313238"/>
          <p14:tracePt t="2866" x="2039938" y="4302125"/>
          <p14:tracePt t="2872" x="2027238" y="4302125"/>
          <p14:tracePt t="2882" x="2016125" y="4289425"/>
          <p14:tracePt t="2905" x="2016125" y="4276725"/>
          <p14:tracePt t="2928" x="2027238" y="4264025"/>
          <p14:tracePt t="2936" x="2052638" y="4252913"/>
          <p14:tracePt t="2943" x="2076450" y="4252913"/>
          <p14:tracePt t="2951" x="2125663" y="4227513"/>
          <p14:tracePt t="2959" x="2163763" y="4227513"/>
          <p14:tracePt t="2967" x="2212975" y="4203700"/>
          <p14:tracePt t="2975" x="2309813" y="4178300"/>
          <p14:tracePt t="2983" x="2384425" y="4167188"/>
          <p14:tracePt t="2991" x="2420938" y="4167188"/>
          <p14:tracePt t="3001" x="2506663" y="4154488"/>
          <p14:tracePt t="3006" x="2630488" y="4141788"/>
          <p14:tracePt t="3016" x="2679700" y="4141788"/>
          <p14:tracePt t="3022" x="2827338" y="4129088"/>
          <p14:tracePt t="3032" x="2925763" y="4129088"/>
          <p14:tracePt t="3038" x="3024188" y="4129088"/>
          <p14:tracePt t="3048" x="3109913" y="4129088"/>
          <p14:tracePt t="3054" x="3219450" y="4129088"/>
          <p14:tracePt t="3066" x="3317875" y="4129088"/>
          <p14:tracePt t="3070" x="3416300" y="4129088"/>
          <p14:tracePt t="3082" x="3514725" y="4141788"/>
          <p14:tracePt t="3087" x="3613150" y="4167188"/>
          <p14:tracePt t="3098" x="3711575" y="4191000"/>
          <p14:tracePt t="3101" x="3810000" y="4203700"/>
          <p14:tracePt t="3115" x="3859213" y="4214813"/>
          <p14:tracePt t="3120" x="3944938" y="4240213"/>
          <p14:tracePt t="3132" x="4030663" y="4264025"/>
          <p14:tracePt t="3137" x="4117975" y="4289425"/>
          <p14:tracePt t="3150" x="4178300" y="4302125"/>
          <p14:tracePt t="3154" x="4240213" y="4325938"/>
          <p14:tracePt t="3165" x="4302125" y="4338638"/>
          <p14:tracePt t="3166" x="4351338" y="4362450"/>
          <p14:tracePt t="3172" x="4362450" y="4362450"/>
          <p14:tracePt t="3182" x="4400550" y="4375150"/>
          <p14:tracePt t="3188" x="4437063" y="4387850"/>
          <p14:tracePt t="3199" x="4460875" y="4411663"/>
          <p14:tracePt t="3204" x="4473575" y="4411663"/>
          <p14:tracePt t="3215" x="4486275" y="4424363"/>
          <p14:tracePt t="3220" x="4498975" y="4437063"/>
          <p14:tracePt t="3232" x="4510088" y="4449763"/>
          <p14:tracePt t="3236" x="4510088" y="4460875"/>
          <p14:tracePt t="3249" x="4510088" y="4473575"/>
          <p14:tracePt t="3252" x="4510088" y="4498975"/>
          <p14:tracePt t="3266" x="4510088" y="4510088"/>
          <p14:tracePt t="3270" x="4510088" y="4522788"/>
          <p14:tracePt t="3283" x="4486275" y="4535488"/>
          <p14:tracePt t="3287" x="4460875" y="4559300"/>
          <p14:tracePt t="3299" x="4437063" y="4584700"/>
          <p14:tracePt t="3304" x="4400550" y="4595813"/>
          <p14:tracePt t="3316" x="4362450" y="4621213"/>
          <p14:tracePt t="3320" x="4313238" y="4645025"/>
          <p14:tracePt t="3333" x="4214813" y="4670425"/>
          <p14:tracePt t="3334" x="4129088" y="4694238"/>
          <p14:tracePt t="3339" x="4056063" y="4706938"/>
          <p14:tracePt t="3348" x="3944938" y="4719638"/>
          <p14:tracePt t="3354" x="3810000" y="4719638"/>
          <p14:tracePt t="3365" x="3675063" y="4719638"/>
          <p14:tracePt t="3370" x="3527425" y="4719638"/>
          <p14:tracePt t="3382" x="3367088" y="4719638"/>
          <p14:tracePt t="3387" x="3219450" y="4719638"/>
          <p14:tracePt t="3399" x="3060700" y="4694238"/>
          <p14:tracePt t="3404" x="2913063" y="4683125"/>
          <p14:tracePt t="3416" x="2765425" y="4657725"/>
          <p14:tracePt t="3421" x="2643188" y="4633913"/>
          <p14:tracePt t="3431" x="2506663" y="4608513"/>
          <p14:tracePt t="3434" x="2384425" y="4595813"/>
          <p14:tracePt t="3450" x="2262188" y="4584700"/>
          <p14:tracePt t="3454" x="2151063" y="4559300"/>
          <p14:tracePt t="3466" x="2101850" y="4548188"/>
          <p14:tracePt t="3470" x="1990725" y="4535488"/>
          <p14:tracePt t="3483" x="1905000" y="4522788"/>
          <p14:tracePt t="3484" x="1831975" y="4498975"/>
          <p14:tracePt t="3489" x="1757363" y="4486275"/>
          <p14:tracePt t="3498" x="1733550" y="4473575"/>
          <p14:tracePt t="3505" x="1684338" y="4460875"/>
          <p14:tracePt t="3515" x="1646238" y="4449763"/>
          <p14:tracePt t="3520" x="1609725" y="4437063"/>
          <p14:tracePt t="3532" x="1585913" y="4424363"/>
          <p14:tracePt t="3537" x="1573213" y="4411663"/>
          <p14:tracePt t="3549" x="1560513" y="4400550"/>
          <p14:tracePt t="3554" x="1560513" y="4387850"/>
          <p14:tracePt t="3565" x="1560513" y="4375150"/>
          <p14:tracePt t="3568" x="1560513" y="4351338"/>
          <p14:tracePt t="3582" x="1560513" y="4338638"/>
          <p14:tracePt t="3586" x="1597025" y="4313238"/>
          <p14:tracePt t="3600" x="1635125" y="4289425"/>
          <p14:tracePt t="3604" x="1684338" y="4264025"/>
          <p14:tracePt t="3616" x="1733550" y="4240213"/>
          <p14:tracePt t="3620" x="1793875" y="4214813"/>
          <p14:tracePt t="3632" x="1843088" y="4203700"/>
          <p14:tracePt t="3634" x="1917700" y="4178300"/>
          <p14:tracePt t="3639" x="1966913" y="4167188"/>
          <p14:tracePt t="3648" x="2039938" y="4154488"/>
          <p14:tracePt t="3655" x="2101850" y="4154488"/>
          <p14:tracePt t="3665" x="2163763" y="4141788"/>
          <p14:tracePt t="3671" x="2236788" y="4141788"/>
          <p14:tracePt t="3682" x="2309813" y="4129088"/>
          <p14:tracePt t="3686" x="2371725" y="4129088"/>
          <p14:tracePt t="3698" x="2446338" y="4129088"/>
          <p14:tracePt t="3702" x="2519363" y="4129088"/>
          <p14:tracePt t="3716" x="2593975" y="4129088"/>
          <p14:tracePt t="3720" x="2667000" y="4129088"/>
          <p14:tracePt t="3732" x="2740025" y="4129088"/>
          <p14:tracePt t="3736" x="2814638" y="4129088"/>
          <p14:tracePt t="3749" x="2887663" y="4129088"/>
          <p14:tracePt t="3752" x="2962275" y="4154488"/>
          <p14:tracePt t="3766" x="3035300" y="4167188"/>
          <p14:tracePt t="3770" x="3109913" y="4191000"/>
          <p14:tracePt t="3782" x="3182938" y="4214813"/>
          <p14:tracePt t="3783" x="3257550" y="4240213"/>
          <p14:tracePt t="3789" x="3330575" y="4264025"/>
          <p14:tracePt t="3799" x="3405188" y="4289425"/>
          <p14:tracePt t="3805" x="3478213" y="4313238"/>
          <p14:tracePt t="3815" x="3551238" y="4338638"/>
          <p14:tracePt t="3821" x="3625850" y="4362450"/>
          <p14:tracePt t="3833" x="3675063" y="4387850"/>
          <p14:tracePt t="3837" x="3736975" y="4411663"/>
          <p14:tracePt t="3849" x="3786188" y="4424363"/>
          <p14:tracePt t="3853" x="3822700" y="4449763"/>
          <p14:tracePt t="3867" x="3846513" y="4460875"/>
          <p14:tracePt t="3870" x="3883025" y="4486275"/>
          <p14:tracePt t="3876" x="3908425" y="4498975"/>
          <p14:tracePt t="3884" x="3932238" y="4522788"/>
          <p14:tracePt t="3892" x="3944938" y="4522788"/>
          <p14:tracePt t="3900" x="3970338" y="4535488"/>
          <p14:tracePt t="3908" x="3981450" y="4548188"/>
          <p14:tracePt t="3916" x="3981450" y="4559300"/>
          <p14:tracePt t="3924" x="3994150" y="4559300"/>
          <p14:tracePt t="3949" x="3994150" y="4572000"/>
          <p14:tracePt t="4375" x="3981450" y="4584700"/>
          <p14:tracePt t="4384" x="3981450" y="4608513"/>
          <p14:tracePt t="4390" x="3970338" y="4645025"/>
          <p14:tracePt t="4399" x="3957638" y="4683125"/>
          <p14:tracePt t="4406" x="3944938" y="4719638"/>
          <p14:tracePt t="4414" x="3932238" y="4792663"/>
          <p14:tracePt t="4422" x="3921125" y="4867275"/>
          <p14:tracePt t="4430" x="3883025" y="4989513"/>
          <p14:tracePt t="4438" x="3871913" y="5064125"/>
          <p14:tracePt t="4445" x="3846513" y="5162550"/>
          <p14:tracePt t="4453" x="3797300" y="5260975"/>
          <p14:tracePt t="4461" x="3760788" y="5346700"/>
          <p14:tracePt t="4469" x="3724275" y="5445125"/>
          <p14:tracePt t="4477" x="3662363" y="5543550"/>
          <p14:tracePt t="4485" x="3600450" y="5629275"/>
          <p14:tracePt t="4493" x="3514725" y="5715000"/>
          <p14:tracePt t="4501" x="3478213" y="5738813"/>
          <p14:tracePt t="4509" x="3405188" y="5800725"/>
          <p14:tracePt t="4517" x="3330575" y="5849938"/>
          <p14:tracePt t="4525" x="3268663" y="5875338"/>
          <p14:tracePt t="4533" x="3208338" y="5911850"/>
          <p14:tracePt t="4540" x="3146425" y="5924550"/>
          <p14:tracePt t="4549" x="3121025" y="5935663"/>
          <p14:tracePt t="4556" x="3048000" y="5948363"/>
          <p14:tracePt t="4566" x="3024188" y="5948363"/>
          <p14:tracePt t="4572" x="2974975" y="5961063"/>
          <p14:tracePt t="4581" x="2936875" y="5961063"/>
          <p14:tracePt t="4588" x="2900363" y="5961063"/>
          <p14:tracePt t="4599" x="2863850" y="5961063"/>
          <p14:tracePt t="4604" x="2838450" y="5961063"/>
          <p14:tracePt t="4615" x="2789238" y="5961063"/>
          <p14:tracePt t="4619" x="2752725" y="5961063"/>
          <p14:tracePt t="4632" x="2716213" y="5961063"/>
          <p14:tracePt t="4636" x="2690813" y="5948363"/>
          <p14:tracePt t="4649" x="2654300" y="5935663"/>
          <p14:tracePt t="4654" x="2617788" y="5935663"/>
          <p14:tracePt t="4665" x="2581275" y="5935663"/>
          <p14:tracePt t="4668" x="2532063" y="5924550"/>
          <p14:tracePt t="4683" x="2457450" y="5911850"/>
          <p14:tracePt t="4687" x="2408238" y="5911850"/>
          <p14:tracePt t="4699" x="2347913" y="5886450"/>
          <p14:tracePt t="4704" x="2236788" y="5849938"/>
          <p14:tracePt t="4715" x="2163763" y="5813425"/>
          <p14:tracePt t="4717" x="2089150" y="5764213"/>
          <p14:tracePt t="4722" x="2016125" y="5702300"/>
          <p14:tracePt t="4732" x="1928813" y="5629275"/>
          <p14:tracePt t="4738" x="1868488" y="5543550"/>
          <p14:tracePt t="4748" x="1806575" y="5432425"/>
          <p14:tracePt t="4754" x="1757363" y="5310188"/>
          <p14:tracePt t="4765" x="1708150" y="5186363"/>
          <p14:tracePt t="4771" x="1684338" y="5064125"/>
          <p14:tracePt t="4782" x="1658938" y="4940300"/>
          <p14:tracePt t="4786" x="1658938" y="4867275"/>
          <p14:tracePt t="4799" x="1658938" y="4743450"/>
          <p14:tracePt t="4803" x="1658938" y="4584700"/>
          <p14:tracePt t="4816" x="1671638" y="4473575"/>
          <p14:tracePt t="4821" x="1708150" y="4375150"/>
          <p14:tracePt t="4832" x="1770063" y="4289425"/>
          <p14:tracePt t="4836" x="1843088" y="4191000"/>
          <p14:tracePt t="4848" x="1917700" y="4105275"/>
          <p14:tracePt t="4851" x="2027238" y="4019550"/>
          <p14:tracePt t="4865" x="2125663" y="3944938"/>
          <p14:tracePt t="4867" x="2249488" y="3883025"/>
          <p14:tracePt t="4873" x="2359025" y="3833813"/>
          <p14:tracePt t="4881" x="2470150" y="3797300"/>
          <p14:tracePt t="4888" x="2593975" y="3760788"/>
          <p14:tracePt t="4898" x="2703513" y="3736975"/>
          <p14:tracePt t="4904" x="2814638" y="3724275"/>
          <p14:tracePt t="4915" x="2936875" y="3711575"/>
          <p14:tracePt t="4920" x="3060700" y="3698875"/>
          <p14:tracePt t="4933" x="3208338" y="3698875"/>
          <p14:tracePt t="4936" x="3343275" y="3698875"/>
          <p14:tracePt t="4949" x="3490913" y="3698875"/>
          <p14:tracePt t="4953" x="3625850" y="3711575"/>
          <p14:tracePt t="4966" x="3748088" y="3736975"/>
          <p14:tracePt t="4970" x="3859213" y="3773488"/>
          <p14:tracePt t="4983" x="3970338" y="3833813"/>
          <p14:tracePt t="4988" x="4068763" y="3895725"/>
          <p14:tracePt t="5000" x="4178300" y="3957638"/>
          <p14:tracePt t="5004" x="4264025" y="4030663"/>
          <p14:tracePt t="5016" x="4362450" y="4105275"/>
          <p14:tracePt t="5020" x="4449763" y="4178300"/>
          <p14:tracePt t="5033" x="4486275" y="4227513"/>
          <p14:tracePt t="5034" x="4559300" y="4289425"/>
          <p14:tracePt t="5039" x="4608513" y="4362450"/>
          <p14:tracePt t="5048" x="4670425" y="4424363"/>
          <p14:tracePt t="5054" x="4706938" y="4486275"/>
          <p14:tracePt t="5066" x="4768850" y="4608513"/>
          <p14:tracePt t="5070" x="4792663" y="4683125"/>
          <p14:tracePt t="5083" x="4792663" y="4719638"/>
          <p14:tracePt t="5086" x="4805363" y="4818063"/>
          <p14:tracePt t="5099" x="4818063" y="4903788"/>
          <p14:tracePt t="5103" x="4818063" y="4976813"/>
          <p14:tracePt t="5115" x="4818063" y="5064125"/>
          <p14:tracePt t="5119" x="4818063" y="5137150"/>
          <p14:tracePt t="5133" x="4818063" y="5211763"/>
          <p14:tracePt t="5137" x="4805363" y="5284788"/>
          <p14:tracePt t="5149" x="4792663" y="5346700"/>
          <p14:tracePt t="5153" x="4768850" y="5419725"/>
          <p14:tracePt t="5166" x="4732338" y="5481638"/>
          <p14:tracePt t="5170" x="4694238" y="5543550"/>
          <p14:tracePt t="5183" x="4621213" y="5629275"/>
          <p14:tracePt t="5184" x="4595813" y="5665788"/>
          <p14:tracePt t="5189" x="4510088" y="5764213"/>
          <p14:tracePt t="5198" x="4473575" y="5788025"/>
          <p14:tracePt t="5205" x="4411663" y="5837238"/>
          <p14:tracePt t="5215" x="4338638" y="5886450"/>
          <p14:tracePt t="5220" x="4276725" y="5924550"/>
          <p14:tracePt t="5233" x="4214813" y="5948363"/>
          <p14:tracePt t="5238" x="4141788" y="5973763"/>
          <p14:tracePt t="5249" x="4056063" y="5997575"/>
          <p14:tracePt t="5253" x="3981450" y="5997575"/>
          <p14:tracePt t="5266" x="3859213" y="6010275"/>
          <p14:tracePt t="5271" x="3786188" y="6010275"/>
          <p14:tracePt t="5282" x="3736975" y="6010275"/>
          <p14:tracePt t="5286" x="3600450" y="5997575"/>
          <p14:tracePt t="5299" x="3551238" y="5984875"/>
          <p14:tracePt t="5305" x="3465513" y="5973763"/>
          <p14:tracePt t="5316" x="3379788" y="5948363"/>
          <p14:tracePt t="5318" x="3306763" y="5924550"/>
          <p14:tracePt t="5323" x="3232150" y="5886450"/>
          <p14:tracePt t="5332" x="3170238" y="5875338"/>
          <p14:tracePt t="5339" x="3109913" y="5837238"/>
          <p14:tracePt t="5349" x="3060700" y="5813425"/>
          <p14:tracePt t="5356" x="2998788" y="5788025"/>
          <p14:tracePt t="5366" x="2949575" y="5751513"/>
          <p14:tracePt t="5371" x="2913063" y="5702300"/>
          <p14:tracePt t="5382" x="2876550" y="5665788"/>
          <p14:tracePt t="5386" x="2838450" y="5603875"/>
          <p14:tracePt t="5399" x="2801938" y="5554663"/>
          <p14:tracePt t="5404" x="2778125" y="5494338"/>
          <p14:tracePt t="5415" x="2752725" y="5432425"/>
          <p14:tracePt t="5419" x="2740025" y="5370513"/>
          <p14:tracePt t="5433" x="2728913" y="5346700"/>
          <p14:tracePt t="5438" x="2728913" y="5297488"/>
          <p14:tracePt t="5450" x="2703513" y="5222875"/>
          <p14:tracePt t="5454" x="2703513" y="5173663"/>
          <p14:tracePt t="5467" x="2703513" y="5137150"/>
          <p14:tracePt t="5470" x="2690813" y="5100638"/>
          <p14:tracePt t="5483" x="2690813" y="5064125"/>
          <p14:tracePt t="5484" x="2690813" y="5014913"/>
          <p14:tracePt t="5490" x="2690813" y="4965700"/>
          <p14:tracePt t="5499" x="2690813" y="4916488"/>
          <p14:tracePt t="5505" x="2690813" y="4879975"/>
          <p14:tracePt t="5515" x="2690813" y="4830763"/>
          <p14:tracePt t="5521" x="2690813" y="4792663"/>
          <p14:tracePt t="5532" x="2690813" y="4768850"/>
          <p14:tracePt t="5537" x="2690813" y="4732338"/>
          <p14:tracePt t="5548" x="2690813" y="4694238"/>
          <p14:tracePt t="5553" x="2690813" y="4670425"/>
          <p14:tracePt t="5566" x="2690813" y="4645025"/>
          <p14:tracePt t="5570" x="2703513" y="4595813"/>
          <p14:tracePt t="5583" x="2703513" y="4572000"/>
          <p14:tracePt t="5587" x="2716213" y="4559300"/>
          <p14:tracePt t="5600" x="2728913" y="4535488"/>
          <p14:tracePt t="5604" x="2740025" y="4510088"/>
          <p14:tracePt t="5616" x="2752725" y="4498975"/>
          <p14:tracePt t="5621" x="2765425" y="4473575"/>
          <p14:tracePt t="5633" x="2765425" y="4460875"/>
          <p14:tracePt t="5637" x="2778125" y="4437063"/>
          <p14:tracePt t="5649" x="2789238" y="4424363"/>
          <p14:tracePt t="5651" x="2814638" y="4387850"/>
          <p14:tracePt t="5655" x="2827338" y="4375150"/>
          <p14:tracePt t="5665" x="2838450" y="4362450"/>
          <p14:tracePt t="6127" x="2838450" y="4351338"/>
          <p14:tracePt t="6134" x="2838450" y="4325938"/>
          <p14:tracePt t="6142" x="2851150" y="4289425"/>
          <p14:tracePt t="6149" x="2851150" y="4252913"/>
          <p14:tracePt t="6157" x="2876550" y="4203700"/>
          <p14:tracePt t="6165" x="2887663" y="4167188"/>
          <p14:tracePt t="6173" x="2900363" y="4117975"/>
          <p14:tracePt t="6181" x="2913063" y="4068763"/>
          <p14:tracePt t="6189" x="2936875" y="4030663"/>
          <p14:tracePt t="6197" x="2949575" y="3981450"/>
          <p14:tracePt t="6205" x="2974975" y="3944938"/>
          <p14:tracePt t="6213" x="2998788" y="3908425"/>
          <p14:tracePt t="6221" x="3024188" y="3883025"/>
          <p14:tracePt t="6228" x="3060700" y="3859213"/>
          <p14:tracePt t="6236" x="3097213" y="3833813"/>
          <p14:tracePt t="6244" x="3133725" y="3833813"/>
          <p14:tracePt t="6252" x="3182938" y="3822700"/>
          <p14:tracePt t="6260" x="3244850" y="3822700"/>
          <p14:tracePt t="6268" x="3330575" y="3822700"/>
          <p14:tracePt t="6276" x="3379788" y="3822700"/>
          <p14:tracePt t="6284" x="3490913" y="3859213"/>
          <p14:tracePt t="6292" x="3576638" y="3895725"/>
          <p14:tracePt t="6300" x="3649663" y="3944938"/>
          <p14:tracePt t="6308" x="3736975" y="3994150"/>
          <p14:tracePt t="6316" x="3822700" y="4056063"/>
          <p14:tracePt t="6323" x="3908425" y="4117975"/>
          <p14:tracePt t="6332" x="3994150" y="4191000"/>
          <p14:tracePt t="6339" x="4068763" y="4264025"/>
          <p14:tracePt t="6349" x="4117975" y="4313238"/>
          <p14:tracePt t="6355" x="4191000" y="4400550"/>
          <p14:tracePt t="6366" x="4252913" y="4473575"/>
          <p14:tracePt t="6372" x="4302125" y="4535488"/>
          <p14:tracePt t="6382" x="4338638" y="4608513"/>
          <p14:tracePt t="6387" x="4375150" y="4683125"/>
          <p14:tracePt t="6399" x="4400550" y="4743450"/>
          <p14:tracePt t="6402" x="4424363" y="4792663"/>
          <p14:tracePt t="6416" x="4437063" y="4841875"/>
          <p14:tracePt t="6420" x="4449763" y="4879975"/>
          <p14:tracePt t="6434" x="4449763" y="4903788"/>
          <p14:tracePt t="6437" x="4449763" y="4940300"/>
          <p14:tracePt t="6450" x="4449763" y="5002213"/>
          <p14:tracePt t="6453" x="4449763" y="5026025"/>
          <p14:tracePt t="6467" x="4437063" y="5051425"/>
          <p14:tracePt t="6471" x="4411663" y="5075238"/>
          <p14:tracePt t="6482" x="4387850" y="5113338"/>
          <p14:tracePt t="6484" x="4351338" y="5124450"/>
          <p14:tracePt t="6489" x="4338638" y="5137150"/>
          <p14:tracePt t="6499" x="4302125" y="5162550"/>
          <p14:tracePt t="6505" x="4264025" y="5173663"/>
          <p14:tracePt t="6516" x="4240213" y="5173663"/>
          <p14:tracePt t="6521" x="4214813" y="5186363"/>
          <p14:tracePt t="6533" x="4203700" y="5199063"/>
          <p14:tracePt t="6537" x="4178300" y="5199063"/>
          <p14:tracePt t="6549" x="4167188" y="5199063"/>
          <p14:tracePt t="6554" x="4154488" y="5211763"/>
          <p14:tracePt t="6565" x="4141788" y="5211763"/>
          <p14:tracePt t="6568" x="4129088" y="5211763"/>
          <p14:tracePt t="6582" x="4117975" y="5211763"/>
          <p14:tracePt t="6751" x="4105275" y="5211763"/>
          <p14:tracePt t="6758" x="4079875" y="5186363"/>
          <p14:tracePt t="6766" x="4043363" y="5162550"/>
          <p14:tracePt t="6774" x="4006850" y="5137150"/>
          <p14:tracePt t="6783" x="3957638" y="5087938"/>
          <p14:tracePt t="6790" x="3908425" y="5038725"/>
          <p14:tracePt t="6798" x="3822700" y="4953000"/>
          <p14:tracePt t="6806" x="3662363" y="4768850"/>
          <p14:tracePt t="6814" x="3563938" y="4608513"/>
          <p14:tracePt t="6821" x="3478213" y="4437063"/>
          <p14:tracePt t="6829" x="3392488" y="4214813"/>
          <p14:tracePt t="6837" x="3317875" y="3994150"/>
          <p14:tracePt t="6845" x="3257550" y="3736975"/>
          <p14:tracePt t="6853" x="3244850" y="3613150"/>
          <p14:tracePt t="6861" x="3208338" y="3416300"/>
          <p14:tracePt t="6869" x="3182938" y="3208338"/>
          <p14:tracePt t="6877" x="3182938" y="3133725"/>
          <p14:tracePt t="6885" x="3182938" y="2986088"/>
          <p14:tracePt t="6893" x="3182938" y="2936875"/>
          <p14:tracePt t="6901" x="3182938" y="2851150"/>
          <p14:tracePt t="6908" x="3182938" y="2801938"/>
          <p14:tracePt t="6917" x="3182938" y="2778125"/>
          <p14:tracePt t="7083" x="3208338" y="2778125"/>
          <p14:tracePt t="7090" x="3244850" y="2765425"/>
          <p14:tracePt t="7098" x="3294063" y="2765425"/>
          <p14:tracePt t="7106" x="3355975" y="2765425"/>
          <p14:tracePt t="7114" x="3416300" y="2765425"/>
          <p14:tracePt t="7122" x="3490913" y="2765425"/>
          <p14:tracePt t="7130" x="3711575" y="2765425"/>
          <p14:tracePt t="7138" x="3810000" y="2765425"/>
          <p14:tracePt t="7146" x="3981450" y="2765425"/>
          <p14:tracePt t="7154" x="4276725" y="2765425"/>
          <p14:tracePt t="7161" x="4375150" y="2765425"/>
          <p14:tracePt t="7169" x="4559300" y="2801938"/>
          <p14:tracePt t="7177" x="4743450" y="2827338"/>
          <p14:tracePt t="7185" x="4916488" y="2863850"/>
          <p14:tracePt t="7193" x="5075238" y="2887663"/>
          <p14:tracePt t="7201" x="5235575" y="2925763"/>
          <p14:tracePt t="7209" x="5297488" y="2936875"/>
          <p14:tracePt t="7217" x="5407025" y="2962275"/>
          <p14:tracePt t="7225" x="5494338" y="2986088"/>
          <p14:tracePt t="7233" x="5580063" y="2998788"/>
          <p14:tracePt t="7240" x="5641975" y="3024188"/>
          <p14:tracePt t="7250" x="5691188" y="3035300"/>
          <p14:tracePt t="7256" x="5738813" y="3048000"/>
          <p14:tracePt t="7267" x="5764213" y="3060700"/>
          <p14:tracePt t="7272" x="5800725" y="3071813"/>
          <p14:tracePt t="7282" x="5826125" y="3084513"/>
          <p14:tracePt t="7288" x="5849938" y="3097213"/>
          <p14:tracePt t="7299" x="5875338" y="3109913"/>
          <p14:tracePt t="7304" x="5886450" y="3121025"/>
          <p14:tracePt t="7316" x="5899150" y="3133725"/>
          <p14:tracePt t="7320" x="5911850" y="3133725"/>
          <p14:tracePt t="7333" x="5924550" y="3146425"/>
          <p14:tracePt t="7337" x="5935663" y="3146425"/>
          <p14:tracePt t="7349" x="5935663" y="3159125"/>
          <p14:tracePt t="7366" x="5948363" y="3170238"/>
          <p14:tracePt t="7375" x="5948363" y="3182938"/>
          <p14:tracePt t="7384" x="5935663" y="3182938"/>
          <p14:tracePt t="7391" x="5924550" y="3195638"/>
          <p14:tracePt t="7400" x="5899150" y="3195638"/>
          <p14:tracePt t="7406" x="5875338" y="3208338"/>
          <p14:tracePt t="7416" x="5837238" y="3208338"/>
          <p14:tracePt t="7422" x="5800725" y="3208338"/>
          <p14:tracePt t="7433" x="5738813" y="3219450"/>
          <p14:tracePt t="7439" x="5691188" y="3232150"/>
          <p14:tracePt t="7449" x="5629275" y="3232150"/>
          <p14:tracePt t="7454" x="5554663" y="3244850"/>
          <p14:tracePt t="7466" x="5481638" y="3244850"/>
          <p14:tracePt t="7470" x="5407025" y="3257550"/>
          <p14:tracePt t="7483" x="5334000" y="3257550"/>
          <p14:tracePt t="7486" x="5260975" y="3268663"/>
          <p14:tracePt t="7499" x="5186363" y="3281363"/>
          <p14:tracePt t="7504" x="5124450" y="3294063"/>
          <p14:tracePt t="7516" x="5064125" y="3294063"/>
          <p14:tracePt t="7520" x="5014913" y="3306763"/>
          <p14:tracePt t="7533" x="4965700" y="3306763"/>
          <p14:tracePt t="7538" x="4940300" y="3306763"/>
          <p14:tracePt t="7550" x="4879975" y="3294063"/>
          <p14:tracePt t="7554" x="4854575" y="3268663"/>
          <p14:tracePt t="7567" x="4841875" y="3244850"/>
          <p14:tracePt t="7569" x="4830763" y="3219450"/>
          <p14:tracePt t="7574" x="4830763" y="3170238"/>
          <p14:tracePt t="7582" x="4830763" y="3084513"/>
          <p14:tracePt t="7588" x="4841875" y="3024188"/>
          <p14:tracePt t="7599" x="4879975" y="2949575"/>
          <p14:tracePt t="7604" x="4929188" y="2876550"/>
          <p14:tracePt t="7615" x="4953000" y="2838450"/>
          <p14:tracePt t="7620" x="5051425" y="2716213"/>
          <p14:tracePt t="7633" x="5087938" y="2690813"/>
          <p14:tracePt t="7636" x="5149850" y="2630488"/>
          <p14:tracePt t="7650" x="5222875" y="2581275"/>
          <p14:tracePt t="7654" x="5284788" y="2544763"/>
          <p14:tracePt t="7667" x="5346700" y="2506663"/>
          <p14:tracePt t="7671" x="5432425" y="2495550"/>
          <p14:tracePt t="7684" x="5494338" y="2482850"/>
          <p14:tracePt t="7688" x="5554663" y="2482850"/>
          <p14:tracePt t="7700" x="5629275" y="2482850"/>
          <p14:tracePt t="7703" x="5678488" y="2482850"/>
          <p14:tracePt t="7717" x="5738813" y="2495550"/>
          <p14:tracePt t="7722" x="5788025" y="2506663"/>
          <p14:tracePt t="7732" x="5837238" y="2532063"/>
          <p14:tracePt t="7734" x="5875338" y="2555875"/>
          <p14:tracePt t="7739" x="5886450" y="2568575"/>
          <p14:tracePt t="7749" x="5935663" y="2605088"/>
          <p14:tracePt t="7754" x="5961063" y="2630488"/>
          <p14:tracePt t="7766" x="5973763" y="2667000"/>
          <p14:tracePt t="7771" x="5984875" y="2690813"/>
          <p14:tracePt t="7783" x="5997575" y="2728913"/>
          <p14:tracePt t="7786" x="6010275" y="2765425"/>
          <p14:tracePt t="7801" x="6010275" y="2801938"/>
          <p14:tracePt t="7804" x="6010275" y="2814638"/>
          <p14:tracePt t="7816" x="6010275" y="2851150"/>
          <p14:tracePt t="7820" x="6010275" y="2876550"/>
          <p14:tracePt t="7833" x="6010275" y="2900363"/>
          <p14:tracePt t="7840" x="6010275" y="2913063"/>
          <p14:tracePt t="7849" x="6010275" y="2925763"/>
          <p14:tracePt t="7881" x="5997575" y="2925763"/>
          <p14:tracePt t="8088" x="5997575" y="2936875"/>
          <p14:tracePt t="8094" x="5997575" y="2962275"/>
          <p14:tracePt t="8102" x="5984875" y="2998788"/>
          <p14:tracePt t="8110" x="5984875" y="3035300"/>
          <p14:tracePt t="8118" x="5984875" y="3060700"/>
          <p14:tracePt t="8126" x="5984875" y="3097213"/>
          <p14:tracePt t="8134" x="5973763" y="3133725"/>
          <p14:tracePt t="8142" x="5973763" y="3170238"/>
          <p14:tracePt t="8150" x="5961063" y="3219450"/>
          <p14:tracePt t="8158" x="5948363" y="3294063"/>
          <p14:tracePt t="8166" x="5911850" y="3405188"/>
          <p14:tracePt t="8173" x="5886450" y="3478213"/>
          <p14:tracePt t="8181" x="5849938" y="3551238"/>
          <p14:tracePt t="8189" x="5800725" y="3625850"/>
          <p14:tracePt t="8197" x="5776913" y="3662363"/>
          <p14:tracePt t="8205" x="5715000" y="3724275"/>
          <p14:tracePt t="8213" x="5616575" y="3822700"/>
          <p14:tracePt t="8221" x="5554663" y="3871913"/>
          <p14:tracePt t="8229" x="5468938" y="3908425"/>
          <p14:tracePt t="8237" x="5432425" y="3921125"/>
          <p14:tracePt t="8245" x="5310188" y="3970338"/>
          <p14:tracePt t="8253" x="5260975" y="3981450"/>
          <p14:tracePt t="8260" x="5173663" y="3994150"/>
          <p14:tracePt t="8268" x="5100638" y="4006850"/>
          <p14:tracePt t="8276" x="5026025" y="4019550"/>
          <p14:tracePt t="8284" x="4953000" y="4019550"/>
          <p14:tracePt t="8292" x="4891088" y="4019550"/>
          <p14:tracePt t="8300" x="4841875" y="4019550"/>
          <p14:tracePt t="8308" x="4805363" y="4019550"/>
          <p14:tracePt t="8317" x="4781550" y="4006850"/>
          <p14:tracePt t="8324" x="4756150" y="3994150"/>
          <p14:tracePt t="8335" x="4719638" y="3970338"/>
          <p14:tracePt t="8340" x="4706938" y="3957638"/>
          <p14:tracePt t="8349" x="4694238" y="3932238"/>
          <p14:tracePt t="8355" x="4694238" y="3921125"/>
          <p14:tracePt t="8366" x="4694238" y="3895725"/>
          <p14:tracePt t="8371" x="4694238" y="3883025"/>
          <p14:tracePt t="8383" x="4706938" y="3871913"/>
          <p14:tracePt t="8387" x="4743450" y="3859213"/>
          <p14:tracePt t="8400" x="4781550" y="3859213"/>
          <p14:tracePt t="8403" x="4841875" y="3859213"/>
          <p14:tracePt t="8416" x="4879975" y="3859213"/>
          <p14:tracePt t="8420" x="4976813" y="3859213"/>
          <p14:tracePt t="8433" x="5064125" y="3859213"/>
          <p14:tracePt t="8437" x="5149850" y="3883025"/>
          <p14:tracePt t="8450" x="5248275" y="3908425"/>
          <p14:tracePt t="8454" x="5346700" y="3957638"/>
          <p14:tracePt t="8466" x="5383213" y="3981450"/>
          <p14:tracePt t="8471" x="5468938" y="4019550"/>
          <p14:tracePt t="8484" x="5543550" y="4056063"/>
          <p14:tracePt t="8485" x="5603875" y="4105275"/>
          <p14:tracePt t="8491" x="5665788" y="4154488"/>
          <p14:tracePt t="8499" x="5702300" y="4203700"/>
          <p14:tracePt t="8505" x="5738813" y="4252913"/>
          <p14:tracePt t="8517" x="5751513" y="4289425"/>
          <p14:tracePt t="8521" x="5751513" y="4325938"/>
          <p14:tracePt t="8532" x="5751513" y="4362450"/>
          <p14:tracePt t="8537" x="5751513" y="4387850"/>
          <p14:tracePt t="8550" x="5727700" y="4424363"/>
          <p14:tracePt t="8554" x="5678488" y="4473575"/>
          <p14:tracePt t="8566" x="5641975" y="4486275"/>
          <p14:tracePt t="8571" x="5580063" y="4510088"/>
          <p14:tracePt t="8583" x="5530850" y="4535488"/>
          <p14:tracePt t="8588" x="5468938" y="4548188"/>
          <p14:tracePt t="8600" x="5407025" y="4548188"/>
          <p14:tracePt t="8604" x="5346700" y="4559300"/>
          <p14:tracePt t="8616" x="5297488" y="4559300"/>
          <p14:tracePt t="8620" x="5260975" y="4559300"/>
          <p14:tracePt t="8634" x="5222875" y="4522788"/>
          <p14:tracePt t="8638" x="5186363" y="4486275"/>
          <p14:tracePt t="8649" x="5162550" y="4449763"/>
          <p14:tracePt t="8650" x="5137150" y="4362450"/>
          <p14:tracePt t="8656" x="5137150" y="4313238"/>
          <p14:tracePt t="8666" x="5137150" y="4203700"/>
          <p14:tracePt t="8672" x="5137150" y="4117975"/>
          <p14:tracePt t="8682" x="5173663" y="4043363"/>
          <p14:tracePt t="8687" x="5222875" y="3970338"/>
          <p14:tracePt t="8699" x="5297488" y="3883025"/>
          <p14:tracePt t="8703" x="5370513" y="3833813"/>
          <p14:tracePt t="8717" x="5456238" y="3773488"/>
          <p14:tracePt t="8721" x="5554663" y="3736975"/>
          <p14:tracePt t="8733" x="5641975" y="3711575"/>
          <p14:tracePt t="8738" x="5751513" y="3711575"/>
          <p14:tracePt t="8749" x="5800725" y="3711575"/>
          <p14:tracePt t="8753" x="5875338" y="3711575"/>
          <p14:tracePt t="8767" x="5961063" y="3748088"/>
          <p14:tracePt t="8771" x="6034088" y="3786188"/>
          <p14:tracePt t="8783" x="6096000" y="3833813"/>
          <p14:tracePt t="8785" x="6157913" y="3883025"/>
          <p14:tracePt t="8791" x="6194425" y="3932238"/>
          <p14:tracePt t="8799" x="6230938" y="3981450"/>
          <p14:tracePt t="8806" x="6243638" y="4006850"/>
          <p14:tracePt t="8816" x="6256338" y="4043363"/>
          <p14:tracePt t="8822" x="6267450" y="4105275"/>
          <p14:tracePt t="8833" x="6267450" y="4129088"/>
          <p14:tracePt t="8838" x="6256338" y="4178300"/>
          <p14:tracePt t="8849" x="6207125" y="4214813"/>
          <p14:tracePt t="8853" x="6157913" y="4252913"/>
          <p14:tracePt t="8867" x="6072188" y="4289425"/>
          <p14:tracePt t="8870" x="6022975" y="4302125"/>
          <p14:tracePt t="8877" x="5948363" y="4325938"/>
          <p14:tracePt t="8885" x="5862638" y="4351338"/>
          <p14:tracePt t="8893" x="5788025" y="4362450"/>
          <p14:tracePt t="8901" x="5702300" y="4362450"/>
          <p14:tracePt t="8909" x="5641975" y="4362450"/>
          <p14:tracePt t="8917" x="5580063" y="4362450"/>
          <p14:tracePt t="8925" x="5530850" y="4362450"/>
          <p14:tracePt t="8935" x="5494338" y="4338638"/>
          <p14:tracePt t="8940" x="5456238" y="4313238"/>
          <p14:tracePt t="8951" x="5445125" y="4289425"/>
          <p14:tracePt t="8957" x="5432425" y="4264025"/>
          <p14:tracePt t="8965" x="5419725" y="4252913"/>
          <p14:tracePt t="8972" x="5407025" y="4227513"/>
          <p14:tracePt t="8983" x="5407025" y="4214813"/>
          <p14:tracePt t="8989" x="5407025" y="4203700"/>
          <p14:tracePt t="9000" x="5407025" y="4191000"/>
          <p14:tracePt t="9004" x="5407025" y="4178300"/>
          <p14:tracePt t="9019" x="5407025" y="4167188"/>
          <p14:tracePt t="9037" x="5419725" y="4167188"/>
          <p14:tracePt t="9053" x="5432425" y="4167188"/>
          <p14:tracePt t="9321" x="5419725" y="4167188"/>
          <p14:tracePt t="9329" x="5395913" y="4167188"/>
          <p14:tracePt t="9336" x="5357813" y="4178300"/>
          <p14:tracePt t="9343" x="5284788" y="4191000"/>
          <p14:tracePt t="9351" x="5186363" y="4214813"/>
          <p14:tracePt t="9359" x="5075238" y="4227513"/>
          <p14:tracePt t="9367" x="4940300" y="4240213"/>
          <p14:tracePt t="9375" x="4792663" y="4252913"/>
          <p14:tracePt t="9383" x="4633913" y="4252913"/>
          <p14:tracePt t="9391" x="4473575" y="4264025"/>
          <p14:tracePt t="9399" x="4302125" y="4276725"/>
          <p14:tracePt t="9407" x="4154488" y="4289425"/>
          <p14:tracePt t="9416" x="3994150" y="4289425"/>
          <p14:tracePt t="9423" x="3846513" y="4302125"/>
          <p14:tracePt t="9431" x="3786188" y="4302125"/>
          <p14:tracePt t="9438" x="3675063" y="4313238"/>
          <p14:tracePt t="9446" x="3563938" y="4325938"/>
          <p14:tracePt t="9454" x="3478213" y="4325938"/>
          <p14:tracePt t="9462" x="3416300" y="4325938"/>
          <p14:tracePt t="9470" x="3355975" y="4325938"/>
          <p14:tracePt t="9478" x="3343275" y="4313238"/>
          <p14:tracePt t="9486" x="3294063" y="4276725"/>
          <p14:tracePt t="9494" x="3268663" y="4252913"/>
          <p14:tracePt t="9502" x="3268663" y="4214813"/>
          <p14:tracePt t="9510" x="3257550" y="4178300"/>
          <p14:tracePt t="9518" x="3257550" y="4141788"/>
          <p14:tracePt t="9525" x="3257550" y="4117975"/>
          <p14:tracePt t="9533" x="3268663" y="4092575"/>
          <p14:tracePt t="9541" x="3294063" y="4056063"/>
          <p14:tracePt t="9551" x="3306763" y="4043363"/>
          <p14:tracePt t="9557" x="3330575" y="4030663"/>
          <p14:tracePt t="9568" x="3355975" y="4019550"/>
          <p14:tracePt t="9573" x="3379788" y="4019550"/>
          <p14:tracePt t="9582" x="3392488" y="4019550"/>
          <p14:tracePt t="9589" x="3405188" y="4019550"/>
          <p14:tracePt t="9599" x="3429000" y="4019550"/>
          <p14:tracePt t="9604" x="3441700" y="4019550"/>
          <p14:tracePt t="9621" x="3452813" y="4019550"/>
          <p14:tracePt t="9661" x="3452813" y="4030663"/>
          <p14:tracePt t="9668" x="3452813" y="4043363"/>
          <p14:tracePt t="9676" x="3429000" y="4056063"/>
          <p14:tracePt t="9683" x="3416300" y="4092575"/>
          <p14:tracePt t="9691" x="3392488" y="4117975"/>
          <p14:tracePt t="9699" x="3367088" y="4141788"/>
          <p14:tracePt t="9707" x="3330575" y="4178300"/>
          <p14:tracePt t="9715" x="3294063" y="4203700"/>
          <p14:tracePt t="9723" x="3268663" y="4227513"/>
          <p14:tracePt t="9731" x="3219450" y="4252913"/>
          <p14:tracePt t="9739" x="3182938" y="4276725"/>
          <p14:tracePt t="9747" x="3133725" y="4302125"/>
          <p14:tracePt t="9755" x="3097213" y="4325938"/>
          <p14:tracePt t="9763" x="3048000" y="4338638"/>
          <p14:tracePt t="9770" x="2998788" y="4351338"/>
          <p14:tracePt t="9778" x="2949575" y="4375150"/>
          <p14:tracePt t="9786" x="2900363" y="4375150"/>
          <p14:tracePt t="9794" x="2851150" y="4400550"/>
          <p14:tracePt t="9802" x="2789238" y="4411663"/>
          <p14:tracePt t="9810" x="2728913" y="4411663"/>
          <p14:tracePt t="9818" x="2679700" y="4424363"/>
          <p14:tracePt t="9826" x="2617788" y="4424363"/>
          <p14:tracePt t="9834" x="2593975" y="4437063"/>
          <p14:tracePt t="9842" x="2555875" y="4437063"/>
          <p14:tracePt t="9850" x="2519363" y="4437063"/>
          <p14:tracePt t="9858" x="2495550" y="4437063"/>
          <p14:tracePt t="9866" x="2446338" y="4411663"/>
          <p14:tracePt t="9873" x="2433638" y="4387850"/>
          <p14:tracePt t="9882" x="2420938" y="4362450"/>
          <p14:tracePt t="9889" x="2408238" y="4325938"/>
          <p14:tracePt t="9900" x="2397125" y="4289425"/>
          <p14:tracePt t="9905" x="2397125" y="4252913"/>
          <p14:tracePt t="9916" x="2397125" y="4227513"/>
          <p14:tracePt t="9921" x="2397125" y="4191000"/>
          <p14:tracePt t="9934" x="2397125" y="4167188"/>
          <p14:tracePt t="9938" x="2397125" y="4129088"/>
          <p14:tracePt t="9950" x="2408238" y="4105275"/>
          <p14:tracePt t="10171" x="2420938" y="4105275"/>
          <p14:tracePt t="10178" x="2457450" y="4092575"/>
          <p14:tracePt t="10186" x="2495550" y="4079875"/>
          <p14:tracePt t="10193" x="2532063" y="4068763"/>
          <p14:tracePt t="10201" x="2593975" y="4043363"/>
          <p14:tracePt t="10209" x="2643188" y="4030663"/>
          <p14:tracePt t="10217" x="2716213" y="4019550"/>
          <p14:tracePt t="10225" x="2778125" y="4006850"/>
          <p14:tracePt t="10233" x="2851150" y="4006850"/>
          <p14:tracePt t="10241" x="2913063" y="4006850"/>
          <p14:tracePt t="10250" x="2986088" y="4006850"/>
          <p14:tracePt t="10257" x="3048000" y="4006850"/>
          <p14:tracePt t="10265" x="3109913" y="4019550"/>
          <p14:tracePt t="10272" x="3159125" y="4030663"/>
          <p14:tracePt t="10280" x="3219450" y="4056063"/>
          <p14:tracePt t="10287" x="3257550" y="4079875"/>
          <p14:tracePt t="10296" x="3281363" y="4092575"/>
          <p14:tracePt t="10303" x="3317875" y="4105275"/>
          <p14:tracePt t="10312" x="3343275" y="4129088"/>
          <p14:tracePt t="10320" x="3367088" y="4141788"/>
          <p14:tracePt t="10328" x="3392488" y="4154488"/>
          <p14:tracePt t="10336" x="3405188" y="4167188"/>
          <p14:tracePt t="10344" x="3416300" y="4178300"/>
          <p14:tracePt t="10355" x="3416300" y="4191000"/>
          <p14:tracePt t="10360" x="3429000" y="4203700"/>
          <p14:tracePt t="10375" x="3429000" y="4214813"/>
          <p14:tracePt t="10383" x="3429000" y="4227513"/>
          <p14:tracePt t="10391" x="3429000" y="4252913"/>
          <p14:tracePt t="10400" x="3429000" y="4264025"/>
          <p14:tracePt t="10407" x="3429000" y="4276725"/>
          <p14:tracePt t="10415" x="3429000" y="4289425"/>
          <p14:tracePt t="10423" x="3416300" y="4313238"/>
          <p14:tracePt t="10431" x="3392488" y="4338638"/>
          <p14:tracePt t="10438" x="3367088" y="4362450"/>
          <p14:tracePt t="10446" x="3367088" y="4375150"/>
          <p14:tracePt t="10454" x="3330575" y="4400550"/>
          <p14:tracePt t="10462" x="3306763" y="4411663"/>
          <p14:tracePt t="10470" x="3268663" y="4424363"/>
          <p14:tracePt t="10478" x="3244850" y="4437063"/>
          <p14:tracePt t="10486" x="3208338" y="4460875"/>
          <p14:tracePt t="10494" x="3170238" y="4460875"/>
          <p14:tracePt t="10502" x="3133725" y="4460875"/>
          <p14:tracePt t="10510" x="3097213" y="4473575"/>
          <p14:tracePt t="10518" x="3060700" y="4473575"/>
          <p14:tracePt t="10525" x="3035300" y="4473575"/>
          <p14:tracePt t="10534" x="2998788" y="4473575"/>
          <p14:tracePt t="10541" x="2974975" y="4460875"/>
          <p14:tracePt t="10551" x="2949575" y="4449763"/>
          <p14:tracePt t="10557" x="2936875" y="4437063"/>
          <p14:tracePt t="10566" x="2913063" y="4424363"/>
          <p14:tracePt t="10581" x="2900363" y="4424363"/>
          <p14:tracePt t="10589" x="2900363" y="4411663"/>
          <p14:tracePt t="10605" x="2887663" y="4411663"/>
          <p14:tracePt t="10795" x="2887663" y="4400550"/>
          <p14:tracePt t="10811" x="2887663" y="4387850"/>
          <p14:tracePt t="10818" x="2876550" y="4387850"/>
          <p14:tracePt t="10826" x="2876550" y="4362450"/>
          <p14:tracePt t="10834" x="2863850" y="4338638"/>
          <p14:tracePt t="10842" x="2851150" y="4313238"/>
          <p14:tracePt t="10850" x="2838450" y="4276725"/>
          <p14:tracePt t="10858" x="2814638" y="4203700"/>
          <p14:tracePt t="10865" x="2814638" y="4129088"/>
          <p14:tracePt t="10873" x="2801938" y="4056063"/>
          <p14:tracePt t="10881" x="2801938" y="4006850"/>
          <p14:tracePt t="10889" x="2801938" y="3932238"/>
          <p14:tracePt t="10897" x="2801938" y="3846513"/>
          <p14:tracePt t="10905" x="2801938" y="3786188"/>
          <p14:tracePt t="10913" x="2827338" y="3724275"/>
          <p14:tracePt t="10921" x="2838450" y="3662363"/>
          <p14:tracePt t="10929" x="2851150" y="3638550"/>
          <p14:tracePt t="10937" x="2876550" y="3576638"/>
          <p14:tracePt t="10945" x="2900363" y="3540125"/>
          <p14:tracePt t="10952" x="2925763" y="3502025"/>
          <p14:tracePt t="10960" x="2949575" y="3490913"/>
          <p14:tracePt t="10968" x="2974975" y="3465513"/>
          <p14:tracePt t="10976" x="2998788" y="3441700"/>
          <p14:tracePt t="10984" x="3024188" y="3429000"/>
          <p14:tracePt t="10992" x="3035300" y="3416300"/>
          <p14:tracePt t="11001" x="3084513" y="3405188"/>
          <p14:tracePt t="11008" x="3109913" y="3405188"/>
          <p14:tracePt t="11018" x="3146425" y="3405188"/>
          <p14:tracePt t="11024" x="3170238" y="3405188"/>
          <p14:tracePt t="11033" x="3208338" y="3405188"/>
          <p14:tracePt t="11039" x="3244850" y="3405188"/>
          <p14:tracePt t="11050" x="3281363" y="3429000"/>
          <p14:tracePt t="11055" x="3306763" y="3452813"/>
          <p14:tracePt t="11066" x="3343275" y="3478213"/>
          <p14:tracePt t="11071" x="3392488" y="3502025"/>
          <p14:tracePt t="11084" x="3429000" y="3540125"/>
          <p14:tracePt t="11088" x="3478213" y="3563938"/>
          <p14:tracePt t="11099" x="3514725" y="3600450"/>
          <p14:tracePt t="11103" x="3563938" y="3625850"/>
          <p14:tracePt t="11116" x="3600450" y="3662363"/>
          <p14:tracePt t="11119" x="3649663" y="3687763"/>
          <p14:tracePt t="11133" x="3675063" y="3724275"/>
          <p14:tracePt t="11136" x="3711575" y="3760788"/>
          <p14:tracePt t="11150" x="3736975" y="3797300"/>
          <p14:tracePt t="11154" x="3760788" y="3833813"/>
          <p14:tracePt t="11167" x="3773488" y="3883025"/>
          <p14:tracePt t="11172" x="3773488" y="3921125"/>
          <p14:tracePt t="11183" x="3786188" y="3957638"/>
          <p14:tracePt t="11183" x="3786188" y="3994150"/>
          <p14:tracePt t="11190" x="3786188" y="4030663"/>
          <p14:tracePt t="11200" x="3760788" y="4056063"/>
          <p14:tracePt t="11205" x="3736975" y="4079875"/>
          <p14:tracePt t="11217" x="3698875" y="4105275"/>
          <p14:tracePt t="11221" x="3662363" y="4129088"/>
          <p14:tracePt t="11233" x="3613150" y="4141788"/>
          <p14:tracePt t="11237" x="3551238" y="4141788"/>
          <p14:tracePt t="11250" x="3452813" y="4154488"/>
          <p14:tracePt t="11254" x="3405188" y="4154488"/>
          <p14:tracePt t="11267" x="3330575" y="4154488"/>
          <p14:tracePt t="11271" x="3219450" y="4129088"/>
          <p14:tracePt t="11282" x="3182938" y="4105275"/>
          <p14:tracePt t="11286" x="3121025" y="4056063"/>
          <p14:tracePt t="11299" x="3060700" y="4006850"/>
          <p14:tracePt t="11301" x="3024188" y="3957638"/>
          <p14:tracePt t="11316" x="2974975" y="3895725"/>
          <p14:tracePt t="11318" x="2949575" y="3833813"/>
          <p14:tracePt t="11332" x="2936875" y="3786188"/>
          <p14:tracePt t="11333" x="2925763" y="3724275"/>
          <p14:tracePt t="11340" x="2925763" y="3675063"/>
          <p14:tracePt t="11350" x="2925763" y="3625850"/>
          <p14:tracePt t="11356" x="2925763" y="3589338"/>
          <p14:tracePt t="11366" x="2936875" y="3540125"/>
          <p14:tracePt t="11371" x="2962275" y="3502025"/>
          <p14:tracePt t="11385" x="2986088" y="3478213"/>
          <p14:tracePt t="11389" x="3024188" y="3441700"/>
          <p14:tracePt t="11400" x="3060700" y="3429000"/>
          <p14:tracePt t="11405" x="3109913" y="3405188"/>
          <p14:tracePt t="11417" x="3170238" y="3392488"/>
          <p14:tracePt t="11419" x="3219450" y="3392488"/>
          <p14:tracePt t="11427" x="3268663" y="3392488"/>
          <p14:tracePt t="11435" x="3330575" y="3392488"/>
          <p14:tracePt t="11442" x="3392488" y="3392488"/>
          <p14:tracePt t="11450" x="3441700" y="3416300"/>
          <p14:tracePt t="11458" x="3490913" y="3452813"/>
          <p14:tracePt t="11467" x="3551238" y="3490913"/>
          <p14:tracePt t="11474" x="3600450" y="3527425"/>
          <p14:tracePt t="11485" x="3649663" y="3551238"/>
          <p14:tracePt t="11490" x="3687763" y="3589338"/>
          <p14:tracePt t="11500" x="3698875" y="3600450"/>
          <p14:tracePt t="11506" x="3736975" y="3638550"/>
          <p14:tracePt t="11516" x="3748088" y="3649663"/>
          <p14:tracePt t="11522" x="3760788" y="3675063"/>
          <p14:tracePt t="11534" x="3773488" y="3687763"/>
          <p14:tracePt t="11539" x="3786188" y="3687763"/>
          <p14:tracePt t="11550" x="3786188" y="3698875"/>
          <p14:tracePt t="11586" x="3773488" y="3698875"/>
          <p14:tracePt t="11601" x="3760788" y="3698875"/>
          <p14:tracePt t="11617" x="3748088" y="3698875"/>
          <p14:tracePt t="11902" x="3748088" y="3711575"/>
          <p14:tracePt t="11909" x="3748088" y="3736975"/>
          <p14:tracePt t="11917" x="3748088" y="3760788"/>
          <p14:tracePt t="11925" x="3736975" y="3786188"/>
          <p14:tracePt t="11933" x="3736975" y="3822700"/>
          <p14:tracePt t="11941" x="3736975" y="3859213"/>
          <p14:tracePt t="11948" x="3736975" y="3908425"/>
          <p14:tracePt t="11956" x="3736975" y="3970338"/>
          <p14:tracePt t="11964" x="3736975" y="4030663"/>
          <p14:tracePt t="11972" x="3736975" y="4141788"/>
          <p14:tracePt t="11980" x="3736975" y="4203700"/>
          <p14:tracePt t="11988" x="3736975" y="4276725"/>
          <p14:tracePt t="11996" x="3736975" y="4351338"/>
          <p14:tracePt t="12004" x="3736975" y="4424363"/>
          <p14:tracePt t="12012" x="3736975" y="4486275"/>
          <p14:tracePt t="12020" x="3724275" y="4548188"/>
          <p14:tracePt t="12028" x="3724275" y="4595813"/>
          <p14:tracePt t="12035" x="3711575" y="4608513"/>
          <p14:tracePt t="12043" x="3698875" y="4645025"/>
          <p14:tracePt t="12051" x="3687763" y="4670425"/>
          <p14:tracePt t="12059" x="3687763" y="4706938"/>
          <p14:tracePt t="12067" x="3675063" y="4719638"/>
          <p14:tracePt t="12075" x="3662363" y="4743450"/>
          <p14:tracePt t="12085" x="3649663" y="4756150"/>
          <p14:tracePt t="12091" x="3638550" y="4768850"/>
          <p14:tracePt t="12102" x="3625850" y="4792663"/>
          <p14:tracePt t="12107" x="3613150" y="4805363"/>
          <p14:tracePt t="12116" x="3600450" y="4830763"/>
          <p14:tracePt t="12122" x="3600450" y="4841875"/>
          <p14:tracePt t="12133" x="3589338" y="4867275"/>
          <p14:tracePt t="12138" x="3576638" y="4891088"/>
          <p14:tracePt t="12150" x="3576638" y="4916488"/>
          <p14:tracePt t="12155" x="3563938" y="4929188"/>
          <p14:tracePt t="12166" x="3540125" y="4965700"/>
          <p14:tracePt t="12171" x="3527425" y="4989513"/>
          <p14:tracePt t="12183" x="3502025" y="5002213"/>
          <p14:tracePt t="12188" x="3465513" y="5026025"/>
          <p14:tracePt t="12200" x="3429000" y="5038725"/>
          <p14:tracePt t="12205" x="3379788" y="5051425"/>
          <p14:tracePt t="12218" x="3317875" y="5051425"/>
          <p14:tracePt t="12220" x="3219450" y="5075238"/>
          <p14:tracePt t="12225" x="3133725" y="5075238"/>
          <p14:tracePt t="12234" x="3060700" y="5087938"/>
          <p14:tracePt t="12241" x="2962275" y="5087938"/>
          <p14:tracePt t="12251" x="2863850" y="5100638"/>
          <p14:tracePt t="12258" x="2765425" y="5100638"/>
          <p14:tracePt t="12266" x="2716213" y="5100638"/>
          <p14:tracePt t="12273" x="2630488" y="5100638"/>
          <p14:tracePt t="12283" x="2555875" y="5087938"/>
          <p14:tracePt t="12288" x="2482850" y="5051425"/>
          <p14:tracePt t="12300" x="2433638" y="5026025"/>
          <p14:tracePt t="12305" x="2384425" y="4989513"/>
          <p14:tracePt t="12317" x="2347913" y="4940300"/>
          <p14:tracePt t="12321" x="2335213" y="4879975"/>
          <p14:tracePt t="12334" x="2322513" y="4830763"/>
          <p14:tracePt t="12338" x="2322513" y="4756150"/>
          <p14:tracePt t="12350" x="2322513" y="4694238"/>
          <p14:tracePt t="12354" x="2347913" y="4645025"/>
          <p14:tracePt t="12368" x="2384425" y="4584700"/>
          <p14:tracePt t="12370" x="2446338" y="4522788"/>
          <p14:tracePt t="12375" x="2495550" y="4486275"/>
          <p14:tracePt t="12385" x="2555875" y="4460875"/>
          <p14:tracePt t="12391" x="2630488" y="4424363"/>
          <p14:tracePt t="12401" x="2703513" y="4411663"/>
          <p14:tracePt t="12407" x="2778125" y="4400550"/>
          <p14:tracePt t="12416" x="2900363" y="4400550"/>
          <p14:tracePt t="12423" x="2986088" y="4400550"/>
          <p14:tracePt t="12433" x="3060700" y="4400550"/>
          <p14:tracePt t="12439" x="3109913" y="4400550"/>
          <p14:tracePt t="12450" x="3257550" y="4424363"/>
          <p14:tracePt t="12454" x="3306763" y="4437063"/>
          <p14:tracePt t="12467" x="3392488" y="4460875"/>
          <p14:tracePt t="12472" x="3465513" y="4498975"/>
          <p14:tracePt t="12484" x="3527425" y="4522788"/>
          <p14:tracePt t="12488" x="3589338" y="4559300"/>
          <p14:tracePt t="12500" x="3638550" y="4595813"/>
          <p14:tracePt t="12505" x="3687763" y="4633913"/>
          <p14:tracePt t="12517" x="3711575" y="4645025"/>
          <p14:tracePt t="12521" x="3736975" y="4683125"/>
          <p14:tracePt t="12533" x="3760788" y="4719638"/>
          <p14:tracePt t="12538" x="3773488" y="4743450"/>
          <p14:tracePt t="12549" x="3786188" y="4768850"/>
          <p14:tracePt t="12550" x="3786188" y="4805363"/>
          <p14:tracePt t="12557" x="3786188" y="4818063"/>
          <p14:tracePt t="12567" x="3786188" y="4854575"/>
          <p14:tracePt t="12573" x="3760788" y="4879975"/>
          <p14:tracePt t="12583" x="3724275" y="4903788"/>
          <p14:tracePt t="12589" x="3649663" y="4940300"/>
          <p14:tracePt t="12601" x="3576638" y="4965700"/>
          <p14:tracePt t="12606" x="3502025" y="4976813"/>
          <p14:tracePt t="12616" x="3405188" y="4989513"/>
          <p14:tracePt t="12620" x="3317875" y="4989513"/>
          <p14:tracePt t="12634" x="3257550" y="4989513"/>
          <p14:tracePt t="12637" x="3170238" y="4989513"/>
          <p14:tracePt t="12650" x="3084513" y="4976813"/>
          <p14:tracePt t="12655" x="3011488" y="4953000"/>
          <p14:tracePt t="12666" x="2936875" y="4916488"/>
          <p14:tracePt t="12669" x="2863850" y="4879975"/>
          <p14:tracePt t="12683" x="2814638" y="4830763"/>
          <p14:tracePt t="12687" x="2765425" y="4781550"/>
          <p14:tracePt t="12701" x="2728913" y="4743450"/>
          <p14:tracePt t="12705" x="2716213" y="4719638"/>
          <p14:tracePt t="12717" x="2690813" y="4683125"/>
          <p14:tracePt t="12719" x="2679700" y="4657725"/>
          <p14:tracePt t="12724" x="2667000" y="4633913"/>
          <p14:tracePt t="12733" x="2667000" y="4608513"/>
          <p14:tracePt t="12739" x="2667000" y="4584700"/>
          <p14:tracePt t="12751" x="2667000" y="4559300"/>
          <p14:tracePt t="12756" x="2667000" y="4535488"/>
          <p14:tracePt t="12767" x="2690813" y="4522788"/>
          <p14:tracePt t="12771" x="2716213" y="4510088"/>
          <p14:tracePt t="12783" x="2752725" y="4498975"/>
          <p14:tracePt t="12786" x="2801938" y="4486275"/>
          <p14:tracePt t="12800" x="2851150" y="4473575"/>
          <p14:tracePt t="12805" x="2913063" y="4460875"/>
          <p14:tracePt t="12816" x="2974975" y="4460875"/>
          <p14:tracePt t="12819" x="3048000" y="4460875"/>
          <p14:tracePt t="12834" x="3109913" y="4460875"/>
          <p14:tracePt t="12837" x="3182938" y="4460875"/>
          <p14:tracePt t="12850" x="3232150" y="4460875"/>
          <p14:tracePt t="12854" x="3281363" y="4473575"/>
          <p14:tracePt t="12868" x="3343275" y="4498975"/>
          <p14:tracePt t="12869" x="3379788" y="4510088"/>
          <p14:tracePt t="12875" x="3416300" y="4535488"/>
          <p14:tracePt t="12883" x="3452813" y="4559300"/>
          <p14:tracePt t="12889" x="3465513" y="4572000"/>
          <p14:tracePt t="12899" x="3490913" y="4595813"/>
          <p14:tracePt t="12905" x="3514725" y="4621213"/>
          <p14:tracePt t="12917" x="3527425" y="4645025"/>
          <p14:tracePt t="12921" x="3540125" y="4670425"/>
          <p14:tracePt t="12934" x="3551238" y="4694238"/>
          <p14:tracePt t="12937" x="3551238" y="4719638"/>
          <p14:tracePt t="12950" x="3551238" y="4743450"/>
          <p14:tracePt t="12954" x="3551238" y="4768850"/>
          <p14:tracePt t="12967" x="3540125" y="4792663"/>
          <p14:tracePt t="12971" x="3514725" y="4818063"/>
          <p14:tracePt t="12984" x="3478213" y="4830763"/>
          <p14:tracePt t="12989" x="3441700" y="4841875"/>
          <p14:tracePt t="13001" x="3392488" y="4854575"/>
          <p14:tracePt t="13005" x="3343275" y="4867275"/>
          <p14:tracePt t="13017" x="3330575" y="4867275"/>
          <p14:tracePt t="13021" x="3268663" y="4867275"/>
          <p14:tracePt t="13034" x="3257550" y="4867275"/>
          <p14:tracePt t="13035" x="3219450" y="4867275"/>
          <p14:tracePt t="13039" x="3195638" y="4854575"/>
          <p14:tracePt t="13049" x="3170238" y="4830763"/>
          <p14:tracePt t="13055" x="3159125" y="4818063"/>
          <p14:tracePt t="13066" x="3133725" y="4781550"/>
          <p14:tracePt t="13071" x="3133725" y="4768850"/>
          <p14:tracePt t="13084" x="3133725" y="4743450"/>
          <p14:tracePt t="13087" x="3121025" y="4719638"/>
          <p14:tracePt t="13100" x="3121025" y="4694238"/>
          <p14:tracePt t="13104" x="3121025" y="4670425"/>
          <p14:tracePt t="13117" x="3121025" y="4657725"/>
          <p14:tracePt t="13121" x="3121025" y="4645025"/>
          <p14:tracePt t="13135" x="3121025" y="4633913"/>
          <p14:tracePt t="13138" x="3133725" y="4621213"/>
          <p14:tracePt t="13396" x="3159125" y="4621213"/>
          <p14:tracePt t="13404" x="3208338" y="4621213"/>
          <p14:tracePt t="13411" x="3268663" y="4621213"/>
          <p14:tracePt t="13419" x="3343275" y="4621213"/>
          <p14:tracePt t="13427" x="3416300" y="4621213"/>
          <p14:tracePt t="13435" x="3576638" y="4633913"/>
          <p14:tracePt t="13443" x="3760788" y="4657725"/>
          <p14:tracePt t="13450" x="3944938" y="4683125"/>
          <p14:tracePt t="13458" x="4056063" y="4694238"/>
          <p14:tracePt t="13467" x="4252913" y="4706938"/>
          <p14:tracePt t="13474" x="4437063" y="4732338"/>
          <p14:tracePt t="13482" x="4510088" y="4743450"/>
          <p14:tracePt t="13490" x="4645025" y="4756150"/>
          <p14:tracePt t="13498" x="4683125" y="4768850"/>
          <p14:tracePt t="13506" x="4756150" y="4781550"/>
          <p14:tracePt t="13514" x="4805363" y="4781550"/>
          <p14:tracePt t="13522" x="4841875" y="4781550"/>
          <p14:tracePt t="13530" x="4867275" y="4792663"/>
          <p14:tracePt t="13537" x="4879975" y="4792663"/>
          <p14:tracePt t="13578" x="4867275" y="4792663"/>
          <p14:tracePt t="13585" x="4854575" y="4792663"/>
          <p14:tracePt t="13593" x="4841875" y="4792663"/>
          <p14:tracePt t="13601" x="4830763" y="4792663"/>
          <p14:tracePt t="13609" x="4818063" y="4792663"/>
          <p14:tracePt t="13617" x="4805363" y="4792663"/>
          <p14:tracePt t="13634" x="4805363" y="4781550"/>
          <p14:tracePt t="13649" x="4818063" y="4768850"/>
          <p14:tracePt t="13656" x="4854575" y="4756150"/>
          <p14:tracePt t="13664" x="4929188" y="4732338"/>
          <p14:tracePt t="13672" x="4989513" y="4719638"/>
          <p14:tracePt t="13680" x="5064125" y="4706938"/>
          <p14:tracePt t="13688" x="5149850" y="4694238"/>
          <p14:tracePt t="13696" x="5199063" y="4694238"/>
          <p14:tracePt t="13703" x="5346700" y="4694238"/>
          <p14:tracePt t="13711" x="5395913" y="4694238"/>
          <p14:tracePt t="13719" x="5481638" y="4694238"/>
          <p14:tracePt t="13727" x="5580063" y="4694238"/>
          <p14:tracePt t="13735" x="5665788" y="4694238"/>
          <p14:tracePt t="13743" x="5738813" y="4694238"/>
          <p14:tracePt t="13751" x="5813425" y="4706938"/>
          <p14:tracePt t="13759" x="5862638" y="4706938"/>
          <p14:tracePt t="13768" x="5886450" y="4706938"/>
          <p14:tracePt t="13775" x="5924550" y="4706938"/>
          <p14:tracePt t="13785" x="5961063" y="4706938"/>
          <p14:tracePt t="13791" x="5984875" y="4706938"/>
          <p14:tracePt t="13800" x="5997575" y="4706938"/>
          <p14:tracePt t="13814" x="6010275" y="4694238"/>
          <p14:tracePt t="13961" x="5997575" y="4694238"/>
          <p14:tracePt t="13969" x="5973763" y="4694238"/>
          <p14:tracePt t="13976" x="5961063" y="4719638"/>
          <p14:tracePt t="13984" x="5948363" y="4743450"/>
          <p14:tracePt t="13992" x="5935663" y="4768850"/>
          <p14:tracePt t="14000" x="5911850" y="4792663"/>
          <p14:tracePt t="14008" x="5899150" y="4818063"/>
          <p14:tracePt t="14016" x="5862638" y="4854575"/>
          <p14:tracePt t="14024" x="5849938" y="4867275"/>
          <p14:tracePt t="14032" x="5813425" y="4916488"/>
          <p14:tracePt t="14039" x="5800725" y="4929188"/>
          <p14:tracePt t="14047" x="5776913" y="4953000"/>
          <p14:tracePt t="14055" x="5751513" y="4965700"/>
          <p14:tracePt t="14063" x="5715000" y="4989513"/>
          <p14:tracePt t="14071" x="5691188" y="5014913"/>
          <p14:tracePt t="14079" x="5665788" y="5026025"/>
          <p14:tracePt t="14087" x="5641975" y="5038725"/>
          <p14:tracePt t="14095" x="5603875" y="5051425"/>
          <p14:tracePt t="14103" x="5592763" y="5051425"/>
          <p14:tracePt t="14111" x="5554663" y="5064125"/>
          <p14:tracePt t="14119" x="5530850" y="5064125"/>
          <p14:tracePt t="14126" x="5505450" y="5075238"/>
          <p14:tracePt t="14134" x="5481638" y="5075238"/>
          <p14:tracePt t="14142" x="5468938" y="5075238"/>
          <p14:tracePt t="14150" x="5456238" y="5075238"/>
          <p14:tracePt t="14158" x="5445125" y="5075238"/>
          <p14:tracePt t="14168" x="5432425" y="5075238"/>
          <p14:tracePt t="14191" x="5419725" y="5075238"/>
          <p14:tracePt t="14222" x="5419725" y="5087938"/>
          <p14:tracePt t="14229" x="5419725" y="5100638"/>
          <p14:tracePt t="14237" x="5432425" y="5100638"/>
          <p14:tracePt t="14245" x="5445125" y="5113338"/>
          <p14:tracePt t="14253" x="5456238" y="5124450"/>
          <p14:tracePt t="14269" x="5468938" y="5137150"/>
          <p14:tracePt t="14277" x="5481638" y="5137150"/>
          <p14:tracePt t="14285" x="5494338" y="5149850"/>
          <p14:tracePt t="14292" x="5505450" y="5149850"/>
          <p14:tracePt t="14300" x="5505450" y="5162550"/>
          <p14:tracePt t="14318" x="5518150" y="5162550"/>
          <p14:tracePt t="14334" x="5518150" y="5173663"/>
          <p14:tracePt t="14380" x="5518150" y="5186363"/>
          <p14:tracePt t="14435" x="5518150" y="5199063"/>
          <p14:tracePt t="14466" x="5518150" y="5211763"/>
          <p14:tracePt t="14484" x="5505450" y="5211763"/>
          <p14:tracePt t="14490" x="5505450" y="5222875"/>
          <p14:tracePt t="14506" x="5505450" y="5235575"/>
          <p14:tracePt t="14522" x="5505450" y="5248275"/>
          <p14:tracePt t="14530" x="5505450" y="5260975"/>
          <p14:tracePt t="14537" x="5494338" y="5260975"/>
          <p14:tracePt t="14545" x="5494338" y="5272088"/>
          <p14:tracePt t="14553" x="5494338" y="5284788"/>
          <p14:tracePt t="14569" x="5494338" y="5297488"/>
          <p14:tracePt t="14585" x="5494338" y="5310188"/>
          <p14:tracePt t="14601" x="5494338" y="5321300"/>
          <p14:tracePt t="14624" x="5494338" y="5334000"/>
          <p14:tracePt t="14649" x="5494338" y="5346700"/>
          <p14:tracePt t="14672" x="5505450" y="5357813"/>
          <p14:tracePt t="14705" x="5518150" y="5370513"/>
          <p14:tracePt t="14719" x="5518150" y="5383213"/>
          <p14:tracePt t="14727" x="5530850" y="5383213"/>
          <p14:tracePt t="14735" x="5530850" y="5395913"/>
          <p14:tracePt t="14751" x="5530850" y="5407025"/>
          <p14:tracePt t="14768" x="5518150" y="5419725"/>
          <p14:tracePt t="14775" x="5494338" y="5432425"/>
          <p14:tracePt t="14784" x="5456238" y="5445125"/>
          <p14:tracePt t="14790" x="5419725" y="5456238"/>
          <p14:tracePt t="14798" x="5370513" y="5468938"/>
          <p14:tracePt t="14806" x="5310188" y="5481638"/>
          <p14:tracePt t="14814" x="5248275" y="5494338"/>
          <p14:tracePt t="14822" x="5186363" y="5518150"/>
          <p14:tracePt t="14830" x="5064125" y="5530850"/>
          <p14:tracePt t="14838" x="4976813" y="5554663"/>
          <p14:tracePt t="14846" x="4929188" y="5554663"/>
          <p14:tracePt t="14854" x="4841875" y="5580063"/>
          <p14:tracePt t="14862" x="4756150" y="5580063"/>
          <p14:tracePt t="14870" x="4670425" y="5592763"/>
          <p14:tracePt t="14878" x="4595813" y="5603875"/>
          <p14:tracePt t="14885" x="4522788" y="5603875"/>
          <p14:tracePt t="14893" x="4460875" y="5603875"/>
          <p14:tracePt t="14902" x="4400550" y="5603875"/>
          <p14:tracePt t="14909" x="4351338" y="5580063"/>
          <p14:tracePt t="14919" x="4325938" y="5567363"/>
          <p14:tracePt t="14925" x="4276725" y="5543550"/>
          <p14:tracePt t="14936" x="4252913" y="5530850"/>
          <p14:tracePt t="14942" x="4214813" y="5494338"/>
          <p14:tracePt t="14950" x="4203700" y="5481638"/>
          <p14:tracePt t="14957" x="4178300" y="5445125"/>
          <p14:tracePt t="14967" x="4178300" y="5432425"/>
          <p14:tracePt t="15155" x="4154488" y="5432425"/>
          <p14:tracePt t="15162" x="4117975" y="5432425"/>
          <p14:tracePt t="15170" x="4079875" y="5432425"/>
          <p14:tracePt t="15178" x="4019550" y="5432425"/>
          <p14:tracePt t="15186" x="3932238" y="5432425"/>
          <p14:tracePt t="15194" x="3846513" y="5432425"/>
          <p14:tracePt t="15202" x="3748088" y="5432425"/>
          <p14:tracePt t="15210" x="3649663" y="5445125"/>
          <p14:tracePt t="15218" x="3540125" y="5456238"/>
          <p14:tracePt t="15225" x="3429000" y="5468938"/>
          <p14:tracePt t="15233" x="3317875" y="5494338"/>
          <p14:tracePt t="15241" x="3257550" y="5494338"/>
          <p14:tracePt t="15249" x="3159125" y="5518150"/>
          <p14:tracePt t="15257" x="3071813" y="5518150"/>
          <p14:tracePt t="15265" x="2986088" y="5518150"/>
          <p14:tracePt t="15273" x="2925763" y="5530850"/>
          <p14:tracePt t="15281" x="2887663" y="5530850"/>
          <p14:tracePt t="15289" x="2838450" y="5530850"/>
          <p14:tracePt t="15297" x="2801938" y="5530850"/>
          <p14:tracePt t="15304" x="2778125" y="5530850"/>
          <p14:tracePt t="15312" x="2752725" y="5530850"/>
          <p14:tracePt t="15320" x="2728913" y="5518150"/>
          <p14:tracePt t="15328" x="2716213" y="5505450"/>
          <p14:tracePt t="15336" x="2703513" y="5494338"/>
          <p14:tracePt t="15344" x="2690813" y="5468938"/>
          <p14:tracePt t="15352" x="2690813" y="5456238"/>
          <p14:tracePt t="15360" x="2690813" y="5432425"/>
          <p14:tracePt t="15369" x="2690813" y="5407025"/>
          <p14:tracePt t="15376" x="2690813" y="5370513"/>
          <p14:tracePt t="15385" x="2690813" y="5346700"/>
          <p14:tracePt t="15391" x="2716213" y="5310188"/>
          <p14:tracePt t="15401" x="2740025" y="5260975"/>
          <p14:tracePt t="15407" x="2765425" y="5235575"/>
          <p14:tracePt t="15417" x="2801938" y="5199063"/>
          <p14:tracePt t="15423" x="2838450" y="5173663"/>
          <p14:tracePt t="15434" x="2913063" y="5149850"/>
          <p14:tracePt t="15440" x="2986088" y="5137150"/>
          <p14:tracePt t="15450" x="3060700" y="5124450"/>
          <p14:tracePt t="15455" x="3159125" y="5124450"/>
          <p14:tracePt t="15467" x="3257550" y="5124450"/>
          <p14:tracePt t="15471" x="3379788" y="5124450"/>
          <p14:tracePt t="15484" x="3502025" y="5124450"/>
          <p14:tracePt t="15487" x="3638550" y="5149850"/>
          <p14:tracePt t="15502" x="3786188" y="5186363"/>
          <p14:tracePt t="15506" x="3908425" y="5235575"/>
          <p14:tracePt t="15518" x="4043363" y="5284788"/>
          <p14:tracePt t="15522" x="4178300" y="5346700"/>
          <p14:tracePt t="15534" x="4289425" y="5419725"/>
          <p14:tracePt t="15539" x="4400550" y="5481638"/>
          <p14:tracePt t="15551" x="4486275" y="5554663"/>
          <p14:tracePt t="15552" x="4572000" y="5641975"/>
          <p14:tracePt t="15557" x="4645025" y="5715000"/>
          <p14:tracePt t="15567" x="4683125" y="5764213"/>
          <p14:tracePt t="15573" x="4743450" y="5837238"/>
          <p14:tracePt t="15584" x="4792663" y="5924550"/>
          <p14:tracePt t="15589" x="4830763" y="6010275"/>
          <p14:tracePt t="15601" x="4854575" y="6083300"/>
          <p14:tracePt t="15605" x="4854575" y="6157913"/>
          <p14:tracePt t="15617" x="4854575" y="6218238"/>
          <p14:tracePt t="15622" x="4854575" y="6316663"/>
          <p14:tracePt t="15634" x="4830763" y="6378575"/>
          <p14:tracePt t="15638" x="4781550" y="6440488"/>
          <p14:tracePt t="15652" x="4719638" y="6489700"/>
          <p14:tracePt t="15656" x="4633913" y="6538913"/>
          <p14:tracePt t="15667" x="4559300" y="6588125"/>
          <p14:tracePt t="15670" x="4460875" y="6624638"/>
          <p14:tracePt t="15684" x="4375150" y="6648450"/>
          <p14:tracePt t="15688" x="4276725" y="6673850"/>
          <p14:tracePt t="15701" x="4167188" y="6686550"/>
          <p14:tracePt t="15705" x="4043363" y="6697663"/>
          <p14:tracePt t="15717" x="3932238" y="6697663"/>
          <p14:tracePt t="15719" x="3797300" y="6697663"/>
          <p14:tracePt t="15724" x="3687763" y="6697663"/>
          <p14:tracePt t="15734" x="3563938" y="6686550"/>
          <p14:tracePt t="15739" x="3441700" y="6661150"/>
          <p14:tracePt t="15750" x="3379788" y="6637338"/>
          <p14:tracePt t="15755" x="3281363" y="6611938"/>
          <p14:tracePt t="15768" x="3195638" y="6575425"/>
          <p14:tracePt t="15772" x="3121025" y="6550025"/>
          <p14:tracePt t="15784" x="3060700" y="6513513"/>
          <p14:tracePt t="15787" x="2998788" y="6489700"/>
          <p14:tracePt t="15800" x="2949575" y="6453188"/>
          <p14:tracePt t="15804" x="2913063" y="6427788"/>
          <p14:tracePt t="15818" x="2876550" y="6378575"/>
          <p14:tracePt t="15823" x="2851150" y="6342063"/>
          <p14:tracePt t="15834" x="2827338" y="6267450"/>
          <p14:tracePt t="15839" x="2801938" y="6194425"/>
          <p14:tracePt t="15851" x="2801938" y="6119813"/>
          <p14:tracePt t="15853" x="2801938" y="6022975"/>
          <p14:tracePt t="15867" x="2801938" y="5924550"/>
          <p14:tracePt t="15868" x="2801938" y="5826125"/>
          <p14:tracePt t="15874" x="2801938" y="5715000"/>
          <p14:tracePt t="15886" x="2801938" y="5665788"/>
          <p14:tracePt t="15889" x="2801938" y="5567363"/>
          <p14:tracePt t="15900" x="2814638" y="5481638"/>
          <p14:tracePt t="15905" x="2838450" y="5407025"/>
          <p14:tracePt t="15917" x="2851150" y="5334000"/>
          <p14:tracePt t="15922" x="2863850" y="5272088"/>
          <p14:tracePt t="15934" x="2887663" y="5222875"/>
          <p14:tracePt t="15938" x="2913063" y="5173663"/>
          <p14:tracePt t="15951" x="2936875" y="5113338"/>
          <p14:tracePt t="15955" x="2962275" y="5075238"/>
          <p14:tracePt t="15968" x="3011488" y="5026025"/>
          <p14:tracePt t="15973" x="3048000" y="5002213"/>
          <p14:tracePt t="15984" x="3097213" y="4965700"/>
          <p14:tracePt t="15985" x="3182938" y="4929188"/>
          <p14:tracePt t="15992" x="3244850" y="4916488"/>
          <p14:tracePt t="16001" x="3330575" y="4916488"/>
          <p14:tracePt t="16008" x="3416300" y="4916488"/>
          <p14:tracePt t="16018" x="3527425" y="4916488"/>
          <p14:tracePt t="16024" x="3638550" y="4916488"/>
          <p14:tracePt t="16034" x="3773488" y="4953000"/>
          <p14:tracePt t="16040" x="3895725" y="5002213"/>
          <p14:tracePt t="16050" x="4030663" y="5051425"/>
          <p14:tracePt t="16055" x="4167188" y="5100638"/>
          <p14:tracePt t="16068" x="4289425" y="5149850"/>
          <p14:tracePt t="16072" x="4411663" y="5211763"/>
          <p14:tracePt t="16084" x="4522788" y="5272088"/>
          <p14:tracePt t="16088" x="4621213" y="5334000"/>
          <p14:tracePt t="16100" x="4732338" y="5407025"/>
          <p14:tracePt t="16104" x="4768850" y="5445125"/>
          <p14:tracePt t="16117" x="4891088" y="5543550"/>
          <p14:tracePt t="16122" x="4929188" y="5580063"/>
          <p14:tracePt t="16134" x="4989513" y="5641975"/>
          <p14:tracePt t="16138" x="5038725" y="5702300"/>
          <p14:tracePt t="16151" x="5075238" y="5751513"/>
          <p14:tracePt t="16155" x="5100638" y="5800725"/>
          <p14:tracePt t="16168" x="5100638" y="5837238"/>
          <p14:tracePt t="16169" x="5113338" y="5886450"/>
          <p14:tracePt t="16174" x="5113338" y="5924550"/>
          <p14:tracePt t="16184" x="5100638" y="5973763"/>
          <p14:tracePt t="16190" x="5064125" y="6022975"/>
          <p14:tracePt t="16200" x="5014913" y="6072188"/>
          <p14:tracePt t="16207" x="4953000" y="6132513"/>
          <p14:tracePt t="16217" x="4879975" y="6181725"/>
          <p14:tracePt t="16221" x="4792663" y="6243638"/>
          <p14:tracePt t="16234" x="4706938" y="6292850"/>
          <p14:tracePt t="16237" x="4608513" y="6329363"/>
          <p14:tracePt t="16251" x="4510088" y="6378575"/>
          <p14:tracePt t="16255" x="4411663" y="6415088"/>
          <p14:tracePt t="16267" x="4302125" y="6440488"/>
          <p14:tracePt t="16273" x="4252913" y="6440488"/>
          <p14:tracePt t="16283" x="4154488" y="6453188"/>
          <p14:tracePt t="16286" x="4068763" y="6464300"/>
          <p14:tracePt t="16302" x="3981450" y="6464300"/>
          <p14:tracePt t="16305" x="3908425" y="6464300"/>
          <p14:tracePt t="16318" x="3833813" y="6464300"/>
          <p14:tracePt t="16319" x="3773488" y="6464300"/>
          <p14:tracePt t="16324" x="3724275" y="6453188"/>
          <p14:tracePt t="16334" x="3675063" y="6427788"/>
          <p14:tracePt t="16340" x="3662363" y="6427788"/>
          <p14:tracePt t="16350" x="3625850" y="6403975"/>
          <p14:tracePt t="16356" x="3600450" y="6378575"/>
          <p14:tracePt t="16367" x="3576638" y="6354763"/>
          <p14:tracePt t="16372" x="3563938" y="6329363"/>
          <p14:tracePt t="16665" x="3540125" y="6329363"/>
          <p14:tracePt t="16673" x="3502025" y="6329363"/>
          <p14:tracePt t="16680" x="3465513" y="6329363"/>
          <p14:tracePt t="16688" x="3405188" y="6329363"/>
          <p14:tracePt t="16696" x="3343275" y="6329363"/>
          <p14:tracePt t="16704" x="3281363" y="6329363"/>
          <p14:tracePt t="16711" x="3219450" y="6329363"/>
          <p14:tracePt t="16719" x="3159125" y="6316663"/>
          <p14:tracePt t="16727" x="3097213" y="6305550"/>
          <p14:tracePt t="16735" x="3048000" y="6292850"/>
          <p14:tracePt t="16743" x="2998788" y="6280150"/>
          <p14:tracePt t="16751" x="2986088" y="6267450"/>
          <p14:tracePt t="16759" x="2949575" y="6243638"/>
          <p14:tracePt t="16767" x="2913063" y="6207125"/>
          <p14:tracePt t="16775" x="2887663" y="6181725"/>
          <p14:tracePt t="16784" x="2876550" y="6157913"/>
          <p14:tracePt t="16790" x="2876550" y="6132513"/>
          <p14:tracePt t="16798" x="2876550" y="6096000"/>
          <p14:tracePt t="16806" x="2876550" y="6072188"/>
          <p14:tracePt t="16814" x="2876550" y="6046788"/>
          <p14:tracePt t="16822" x="2876550" y="6010275"/>
          <p14:tracePt t="16830" x="2876550" y="5984875"/>
          <p14:tracePt t="16838" x="2900363" y="5961063"/>
          <p14:tracePt t="16846" x="2925763" y="5924550"/>
          <p14:tracePt t="16854" x="2962275" y="5899150"/>
          <p14:tracePt t="16862" x="2998788" y="5875338"/>
          <p14:tracePt t="16869" x="3035300" y="5849938"/>
          <p14:tracePt t="16877" x="3084513" y="5826125"/>
          <p14:tracePt t="16885" x="3133725" y="5800725"/>
          <p14:tracePt t="16893" x="3182938" y="5788025"/>
          <p14:tracePt t="16901" x="3244850" y="5764213"/>
          <p14:tracePt t="16909" x="3306763" y="5751513"/>
          <p14:tracePt t="16919" x="3367088" y="5727700"/>
          <p14:tracePt t="16925" x="3429000" y="5715000"/>
          <p14:tracePt t="16934" x="3490913" y="5702300"/>
          <p14:tracePt t="16941" x="3540125" y="5691188"/>
          <p14:tracePt t="16951" x="3600450" y="5665788"/>
          <p14:tracePt t="16957" x="3662363" y="5665788"/>
          <p14:tracePt t="16967" x="3711575" y="5653088"/>
          <p14:tracePt t="16972" x="3760788" y="5653088"/>
          <p14:tracePt t="16985" x="3810000" y="5653088"/>
          <p14:tracePt t="16988" x="3859213" y="5653088"/>
          <p14:tracePt t="17001" x="3908425" y="5653088"/>
          <p14:tracePt t="17005" x="3944938" y="5653088"/>
          <p14:tracePt t="17018" x="3981450" y="5691188"/>
          <p14:tracePt t="17022" x="4019550" y="5715000"/>
          <p14:tracePt t="17034" x="4043363" y="5751513"/>
          <p14:tracePt t="17039" x="4068763" y="5800725"/>
          <p14:tracePt t="17051" x="4092575" y="5837238"/>
          <p14:tracePt t="17056" x="4117975" y="5886450"/>
          <p14:tracePt t="17067" x="4129088" y="5924550"/>
          <p14:tracePt t="17071" x="4141788" y="5984875"/>
          <p14:tracePt t="17084" x="4154488" y="6034088"/>
          <p14:tracePt t="17089" x="4167188" y="6072188"/>
          <p14:tracePt t="17101" x="4167188" y="6132513"/>
          <p14:tracePt t="17103" x="4167188" y="6181725"/>
          <p14:tracePt t="17107" x="4154488" y="6230938"/>
          <p14:tracePt t="17118" x="4117975" y="6280150"/>
          <p14:tracePt t="17123" x="4056063" y="6365875"/>
          <p14:tracePt t="17134" x="3981450" y="6403975"/>
          <p14:tracePt t="17138" x="3895725" y="6440488"/>
          <p14:tracePt t="17151" x="3810000" y="6464300"/>
          <p14:tracePt t="17155" x="3687763" y="6489700"/>
          <p14:tracePt t="17167" x="3465513" y="6500813"/>
          <p14:tracePt t="17170" x="3367088" y="6500813"/>
          <p14:tracePt t="17184" x="3195638" y="6500813"/>
          <p14:tracePt t="17187" x="3024188" y="6489700"/>
          <p14:tracePt t="17201" x="2863850" y="6453188"/>
          <p14:tracePt t="17205" x="2690813" y="6403975"/>
          <p14:tracePt t="17218" x="2544763" y="6342063"/>
          <p14:tracePt t="17222" x="2408238" y="6280150"/>
          <p14:tracePt t="17234" x="2286000" y="6207125"/>
          <p14:tracePt t="17236" x="2187575" y="6145213"/>
          <p14:tracePt t="17241" x="2089150" y="6059488"/>
          <p14:tracePt t="17250" x="2016125" y="5984875"/>
          <p14:tracePt t="17257" x="1966913" y="5899150"/>
          <p14:tracePt t="17267" x="1917700" y="5813425"/>
          <p14:tracePt t="17273" x="1905000" y="5764213"/>
          <p14:tracePt t="17283" x="1892300" y="5678488"/>
          <p14:tracePt t="17289" x="1892300" y="5592763"/>
          <p14:tracePt t="17300" x="1892300" y="5505450"/>
          <p14:tracePt t="17305" x="1905000" y="5395913"/>
          <p14:tracePt t="17317" x="1954213" y="5321300"/>
          <p14:tracePt t="17322" x="2027238" y="5260975"/>
          <p14:tracePt t="17334" x="2114550" y="5211763"/>
          <p14:tracePt t="17339" x="2212975" y="5162550"/>
          <p14:tracePt t="17352" x="2309813" y="5113338"/>
          <p14:tracePt t="17356" x="2433638" y="5087938"/>
          <p14:tracePt t="17368" x="2555875" y="5075238"/>
          <p14:tracePt t="17370" x="2679700" y="5075238"/>
          <p14:tracePt t="17376" x="2801938" y="5075238"/>
          <p14:tracePt t="17385" x="2936875" y="5075238"/>
          <p14:tracePt t="17391" x="3048000" y="5087938"/>
          <p14:tracePt t="17400" x="3159125" y="5113338"/>
          <p14:tracePt t="17407" x="3281363" y="5149850"/>
          <p14:tracePt t="17418" x="3392488" y="5186363"/>
          <p14:tracePt t="17423" x="3502025" y="5248275"/>
          <p14:tracePt t="17433" x="3600450" y="5297488"/>
          <p14:tracePt t="17439" x="3698875" y="5357813"/>
          <p14:tracePt t="17450" x="3797300" y="5445125"/>
          <p14:tracePt t="17455" x="3895725" y="5530850"/>
          <p14:tracePt t="17467" x="3970338" y="5603875"/>
          <p14:tracePt t="17471" x="4056063" y="5702300"/>
          <p14:tracePt t="17484" x="4092575" y="5751513"/>
          <p14:tracePt t="17489" x="4203700" y="5899150"/>
          <p14:tracePt t="17501" x="4227513" y="5948363"/>
          <p14:tracePt t="17505" x="4264025" y="6022975"/>
          <p14:tracePt t="17518" x="4302125" y="6096000"/>
          <p14:tracePt t="17522" x="4325938" y="6169025"/>
          <p14:tracePt t="17534" x="4351338" y="6243638"/>
          <p14:tracePt t="17539" x="4351338" y="6305550"/>
          <p14:tracePt t="17550" x="4351338" y="6354763"/>
          <p14:tracePt t="17551" x="4351338" y="6403975"/>
          <p14:tracePt t="17557" x="4302125" y="6477000"/>
          <p14:tracePt t="17568" x="4240213" y="6526213"/>
          <p14:tracePt t="17573" x="4167188" y="6562725"/>
          <p14:tracePt t="17584" x="4079875" y="6599238"/>
          <p14:tracePt t="17590" x="3970338" y="6624638"/>
          <p14:tracePt t="17600" x="3859213" y="6637338"/>
          <p14:tracePt t="17605" x="3724275" y="6637338"/>
          <p14:tracePt t="17617" x="3589338" y="6637338"/>
          <p14:tracePt t="17621" x="3441700" y="6637338"/>
          <p14:tracePt t="17635" x="3294063" y="6637338"/>
          <p14:tracePt t="17639" x="3159125" y="6599238"/>
          <p14:tracePt t="17650" x="3024188" y="6562725"/>
          <p14:tracePt t="17654" x="2900363" y="6513513"/>
          <p14:tracePt t="17668" x="2778125" y="6464300"/>
          <p14:tracePt t="17673" x="2667000" y="6415088"/>
          <p14:tracePt t="17684" x="2568575" y="6342063"/>
          <p14:tracePt t="17689" x="2470150" y="6267450"/>
          <p14:tracePt t="17701" x="2433638" y="6230938"/>
          <p14:tracePt t="17705" x="2359025" y="6157913"/>
          <p14:tracePt t="17718" x="2322513" y="6083300"/>
          <p14:tracePt t="17719" x="2273300" y="6010275"/>
          <p14:tracePt t="17724" x="2236788" y="5875338"/>
          <p14:tracePt t="17733" x="2236788" y="5826125"/>
          <p14:tracePt t="17739" x="2236788" y="5702300"/>
          <p14:tracePt t="17751" x="2236788" y="5616575"/>
          <p14:tracePt t="17756" x="2273300" y="5543550"/>
          <p14:tracePt t="17768" x="2335213" y="5468938"/>
          <p14:tracePt t="17772" x="2408238" y="5383213"/>
          <p14:tracePt t="17785" x="2495550" y="5321300"/>
          <p14:tracePt t="17789" x="2581275" y="5272088"/>
          <p14:tracePt t="17801" x="2679700" y="5211763"/>
          <p14:tracePt t="17807" x="2778125" y="5186363"/>
          <p14:tracePt t="17818" x="2876550" y="5173663"/>
          <p14:tracePt t="17821" x="2974975" y="5173663"/>
          <p14:tracePt t="17835" x="3084513" y="5173663"/>
          <p14:tracePt t="17838" x="3195638" y="5173663"/>
          <p14:tracePt t="17851" x="3281363" y="5211763"/>
          <p14:tracePt t="17856" x="3379788" y="5272088"/>
          <p14:tracePt t="17867" x="3490913" y="5346700"/>
          <p14:tracePt t="17868" x="3576638" y="5419725"/>
          <p14:tracePt t="17873" x="3613150" y="5456238"/>
          <p14:tracePt t="17884" x="3687763" y="5530850"/>
          <p14:tracePt t="17889" x="3736975" y="5592763"/>
          <p14:tracePt t="17902" x="3786188" y="5653088"/>
          <p14:tracePt t="17906" x="3822700" y="5715000"/>
          <p14:tracePt t="17918" x="3833813" y="5764213"/>
          <p14:tracePt t="17923" x="3846513" y="5813425"/>
          <p14:tracePt t="17935" x="3859213" y="5862638"/>
          <p14:tracePt t="17940" x="3859213" y="5911850"/>
          <p14:tracePt t="17950" x="3846513" y="5948363"/>
          <p14:tracePt t="17953" x="3810000" y="6010275"/>
          <p14:tracePt t="17968" x="3760788" y="6059488"/>
          <p14:tracePt t="17972" x="3711575" y="6108700"/>
          <p14:tracePt t="17985" x="3662363" y="6157913"/>
          <p14:tracePt t="17990" x="3589338" y="6194425"/>
          <p14:tracePt t="18001" x="3540125" y="6230938"/>
          <p14:tracePt t="18004" x="3478213" y="6267450"/>
          <p14:tracePt t="18019" x="3416300" y="6292850"/>
          <p14:tracePt t="18020" x="3367088" y="6305550"/>
          <p14:tracePt t="18025" x="3317875" y="6316663"/>
          <p14:tracePt t="18033" x="3257550" y="6316663"/>
          <p14:tracePt t="18040" x="3244850" y="6316663"/>
          <p14:tracePt t="18050" x="3170238" y="6316663"/>
          <p14:tracePt t="18055" x="3159125" y="6316663"/>
          <p14:tracePt t="18068" x="3133725" y="6305550"/>
          <p14:tracePt t="18073" x="3109913" y="6280150"/>
          <p14:tracePt t="18084" x="3097213" y="6256338"/>
          <p14:tracePt t="18088" x="3084513" y="6230938"/>
          <p14:tracePt t="18101" x="3071813" y="6218238"/>
          <p14:tracePt t="18105" x="3071813" y="6207125"/>
          <p14:tracePt t="18118" x="3060700" y="6194425"/>
          <p14:tracePt t="18123" x="3060700" y="6181725"/>
          <p14:tracePt t="18134" x="3060700" y="6169025"/>
          <p14:tracePt t="18153" x="3060700" y="6157913"/>
          <p14:tracePt t="18506" x="3071813" y="6157913"/>
          <p14:tracePt t="18553" x="3071813" y="6145213"/>
          <p14:tracePt t="18561" x="3060700" y="6145213"/>
          <p14:tracePt t="18569" x="3048000" y="6132513"/>
          <p14:tracePt t="18577" x="3048000" y="6108700"/>
          <p14:tracePt t="18585" x="3035300" y="6083300"/>
          <p14:tracePt t="18593" x="3024188" y="6059488"/>
          <p14:tracePt t="18601" x="3024188" y="6022975"/>
          <p14:tracePt t="18609" x="3011488" y="5973763"/>
          <p14:tracePt t="18618" x="3011488" y="5924550"/>
          <p14:tracePt t="18624" x="3011488" y="5837238"/>
          <p14:tracePt t="18632" x="3011488" y="5788025"/>
          <p14:tracePt t="18640" x="3024188" y="5727700"/>
          <p14:tracePt t="18648" x="3071813" y="5603875"/>
          <p14:tracePt t="18656" x="3109913" y="5567363"/>
          <p14:tracePt t="18664" x="3146425" y="5494338"/>
          <p14:tracePt t="18672" x="3208338" y="5432425"/>
          <p14:tracePt t="18680" x="3306763" y="5321300"/>
          <p14:tracePt t="18688" x="3343275" y="5297488"/>
          <p14:tracePt t="18696" x="3405188" y="5248275"/>
          <p14:tracePt t="18704" x="3514725" y="5173663"/>
          <p14:tracePt t="18711" x="3563938" y="5149850"/>
          <p14:tracePt t="18719" x="3625850" y="5124450"/>
          <p14:tracePt t="18727" x="3698875" y="5100638"/>
          <p14:tracePt t="18735" x="3748088" y="5087938"/>
          <p14:tracePt t="18743" x="3810000" y="5075238"/>
          <p14:tracePt t="18751" x="3871913" y="5075238"/>
          <p14:tracePt t="18759" x="3921125" y="5075238"/>
          <p14:tracePt t="18769" x="3981450" y="5075238"/>
          <p14:tracePt t="18775" x="4030663" y="5075238"/>
          <p14:tracePt t="18786" x="4079875" y="5100638"/>
          <p14:tracePt t="18790" x="4141788" y="5113338"/>
          <p14:tracePt t="18800" x="4191000" y="5137150"/>
          <p14:tracePt t="18806" x="4227513" y="5162550"/>
          <p14:tracePt t="18817" x="4276725" y="5199063"/>
          <p14:tracePt t="18822" x="4313238" y="5222875"/>
          <p14:tracePt t="18834" x="4362450" y="5272088"/>
          <p14:tracePt t="18838" x="4387850" y="5310188"/>
          <p14:tracePt t="18851" x="4424363" y="5346700"/>
          <p14:tracePt t="18856" x="4460875" y="5395913"/>
          <p14:tracePt t="18867" x="4486275" y="5445125"/>
          <p14:tracePt t="18871" x="4510088" y="5505450"/>
          <p14:tracePt t="18877" x="4522788" y="5567363"/>
          <p14:tracePt t="18885" x="4535488" y="5629275"/>
          <p14:tracePt t="18893" x="4535488" y="5702300"/>
          <p14:tracePt t="18902" x="4535488" y="5764213"/>
          <p14:tracePt t="18909" x="4535488" y="5826125"/>
          <p14:tracePt t="18919" x="4535488" y="5886450"/>
          <p14:tracePt t="18925" x="4510088" y="5948363"/>
          <p14:tracePt t="18934" x="4460875" y="6034088"/>
          <p14:tracePt t="18941" x="4400550" y="6096000"/>
          <p14:tracePt t="18950" x="4313238" y="6145213"/>
          <p14:tracePt t="18956" x="4214813" y="6194425"/>
          <p14:tracePt t="18968" x="4117975" y="6243638"/>
          <p14:tracePt t="18972" x="3994150" y="6267450"/>
          <p14:tracePt t="18984" x="3859213" y="6280150"/>
          <p14:tracePt t="18988" x="3711575" y="6292850"/>
          <p14:tracePt t="19001" x="3576638" y="6292850"/>
          <p14:tracePt t="19005" x="3452813" y="6292850"/>
          <p14:tracePt t="19018" x="3317875" y="6256338"/>
          <p14:tracePt t="19023" x="3182938" y="6218238"/>
          <p14:tracePt t="19034" x="3048000" y="6169025"/>
          <p14:tracePt t="19040" x="2925763" y="6108700"/>
          <p14:tracePt t="19052" x="2814638" y="6046788"/>
          <p14:tracePt t="19056" x="2703513" y="5984875"/>
          <p14:tracePt t="19067" x="2617788" y="5911850"/>
          <p14:tracePt t="19070" x="2519363" y="5826125"/>
          <p14:tracePt t="19084" x="2482850" y="5788025"/>
          <p14:tracePt t="19086" x="2408238" y="5715000"/>
          <p14:tracePt t="19092" x="2359025" y="5641975"/>
          <p14:tracePt t="19100" x="2322513" y="5580063"/>
          <p14:tracePt t="19107" x="2309813" y="5554663"/>
          <p14:tracePt t="19118" x="2273300" y="5494338"/>
          <p14:tracePt t="19124" x="2262188" y="5456238"/>
          <p14:tracePt t="19134" x="2249488" y="5395913"/>
          <p14:tracePt t="19138" x="2249488" y="5370513"/>
          <p14:tracePt t="19151" x="2249488" y="5346700"/>
          <p14:tracePt t="19154" x="2262188" y="5321300"/>
          <p14:tracePt t="19167" x="2286000" y="5297488"/>
          <p14:tracePt t="19172" x="2309813" y="5272088"/>
          <p14:tracePt t="19184" x="2359025" y="5235575"/>
          <p14:tracePt t="19189" x="2433638" y="5199063"/>
          <p14:tracePt t="19201" x="2495550" y="5162550"/>
          <p14:tracePt t="19206" x="2532063" y="5149850"/>
          <p14:tracePt t="19218" x="2605088" y="5124450"/>
          <p14:tracePt t="19222" x="2679700" y="5100638"/>
          <p14:tracePt t="19235" x="2752725" y="5075238"/>
          <p14:tracePt t="19237" x="2814638" y="5051425"/>
          <p14:tracePt t="19242" x="2876550" y="5051425"/>
          <p14:tracePt t="19250" x="2936875" y="5038725"/>
          <p14:tracePt t="19257" x="2998788" y="5026025"/>
          <p14:tracePt t="19268" x="3048000" y="5026025"/>
          <p14:tracePt t="19273" x="3109913" y="5026025"/>
          <p14:tracePt t="19284" x="3170238" y="5026025"/>
          <p14:tracePt t="19289" x="3219450" y="5026025"/>
          <p14:tracePt t="19300" x="3268663" y="5026025"/>
          <p14:tracePt t="19304" x="3317875" y="5026025"/>
          <p14:tracePt t="19318" x="3367088" y="5026025"/>
          <p14:tracePt t="19322" x="3416300" y="5051425"/>
          <p14:tracePt t="19333" x="3465513" y="5075238"/>
          <p14:tracePt t="19337" x="3514725" y="5100638"/>
          <p14:tracePt t="19351" x="3563938" y="5137150"/>
          <p14:tracePt t="19355" x="3613150" y="5173663"/>
          <p14:tracePt t="19368" x="3662363" y="5211763"/>
          <p14:tracePt t="19373" x="3711575" y="5260975"/>
          <p14:tracePt t="19384" x="3760788" y="5310188"/>
          <p14:tracePt t="19386" x="3810000" y="5357813"/>
          <p14:tracePt t="19391" x="3846513" y="5407025"/>
          <p14:tracePt t="19400" x="3895725" y="5456238"/>
          <p14:tracePt t="19407" x="3932238" y="5518150"/>
          <p14:tracePt t="19417" x="3970338" y="5567363"/>
          <p14:tracePt t="19423" x="3994150" y="5616575"/>
          <p14:tracePt t="19435" x="4030663" y="5665788"/>
          <p14:tracePt t="19439" x="4056063" y="5702300"/>
          <p14:tracePt t="19450" x="4068763" y="5727700"/>
          <p14:tracePt t="19455" x="4092575" y="5788025"/>
          <p14:tracePt t="19468" x="4105275" y="5813425"/>
          <p14:tracePt t="19472" x="4117975" y="5849938"/>
          <p14:tracePt t="19484" x="4117975" y="5886450"/>
          <p14:tracePt t="19489" x="4117975" y="5924550"/>
          <p14:tracePt t="19501" x="4117975" y="5961063"/>
          <p14:tracePt t="19504" x="4117975" y="5997575"/>
          <p14:tracePt t="19517" x="4117975" y="6034088"/>
          <p14:tracePt t="19521" x="4105275" y="6083300"/>
          <p14:tracePt t="19534" x="4079875" y="6119813"/>
          <p14:tracePt t="19536" x="4068763" y="6157913"/>
          <p14:tracePt t="19551" x="4030663" y="6207125"/>
          <p14:tracePt t="19552" x="4006850" y="6243638"/>
          <p14:tracePt t="19558" x="3970338" y="6292850"/>
          <p14:tracePt t="19567" x="3944938" y="6316663"/>
          <p14:tracePt t="19572" x="3908425" y="6354763"/>
          <p14:tracePt t="19584" x="3895725" y="6365875"/>
          <p14:tracePt t="19590" x="3846513" y="6403975"/>
          <p14:tracePt t="19600" x="3822700" y="6403975"/>
          <p14:tracePt t="19605" x="3786188" y="6415088"/>
          <p14:tracePt t="19618" x="3748088" y="6415088"/>
          <p14:tracePt t="19838" x="3724275" y="6415088"/>
          <p14:tracePt t="19846" x="3687763" y="6415088"/>
          <p14:tracePt t="19854" x="3638550" y="6403975"/>
          <p14:tracePt t="19862" x="3589338" y="6403975"/>
          <p14:tracePt t="19870" x="3540125" y="6391275"/>
          <p14:tracePt t="19877" x="3478213" y="6378575"/>
          <p14:tracePt t="19885" x="3416300" y="6354763"/>
          <p14:tracePt t="19893" x="3355975" y="6342063"/>
          <p14:tracePt t="19901" x="3306763" y="6316663"/>
          <p14:tracePt t="19909" x="3257550" y="6292850"/>
          <p14:tracePt t="19918" x="3195638" y="6267450"/>
          <p14:tracePt t="19925" x="3159125" y="6243638"/>
          <p14:tracePt t="19934" x="3109913" y="6207125"/>
          <p14:tracePt t="19941" x="3071813" y="6181725"/>
          <p14:tracePt t="19949" x="3048000" y="6145213"/>
          <p14:tracePt t="19956" x="3024188" y="6108700"/>
          <p14:tracePt t="19964" x="3011488" y="6072188"/>
          <p14:tracePt t="19972" x="2998788" y="6034088"/>
          <p14:tracePt t="19980" x="2998788" y="5984875"/>
          <p14:tracePt t="19988" x="2998788" y="5948363"/>
          <p14:tracePt t="19996" x="2998788" y="5911850"/>
          <p14:tracePt t="20004" x="2998788" y="5886450"/>
          <p14:tracePt t="20012" x="3024188" y="5862638"/>
          <p14:tracePt t="20020" x="3048000" y="5837238"/>
          <p14:tracePt t="20028" x="3084513" y="5813425"/>
          <p14:tracePt t="20036" x="3121025" y="5788025"/>
          <p14:tracePt t="20044" x="3170238" y="5776913"/>
          <p14:tracePt t="20051" x="3232150" y="5764213"/>
          <p14:tracePt t="20059" x="3294063" y="5764213"/>
          <p14:tracePt t="20069" x="3355975" y="5751513"/>
          <p14:tracePt t="20075" x="3429000" y="5751513"/>
          <p14:tracePt t="20084" x="3502025" y="5751513"/>
          <p14:tracePt t="20091" x="3576638" y="5751513"/>
          <p14:tracePt t="20100" x="3649663" y="5751513"/>
          <p14:tracePt t="20107" x="3724275" y="5751513"/>
          <p14:tracePt t="20117" x="3797300" y="5776913"/>
          <p14:tracePt t="20123" x="3871913" y="5800725"/>
          <p14:tracePt t="20134" x="3944938" y="5837238"/>
          <p14:tracePt t="20138" x="3994150" y="5875338"/>
          <p14:tracePt t="20151" x="4068763" y="5911850"/>
          <p14:tracePt t="20155" x="4117975" y="5961063"/>
          <p14:tracePt t="20168" x="4167188" y="6010275"/>
          <p14:tracePt t="20173" x="4214813" y="6046788"/>
          <p14:tracePt t="20184" x="4252913" y="6083300"/>
          <p14:tracePt t="20188" x="4264025" y="6108700"/>
          <p14:tracePt t="20202" x="4302125" y="6145213"/>
          <p14:tracePt t="20207" x="4313238" y="6181725"/>
          <p14:tracePt t="20217" x="4325938" y="6207125"/>
          <p14:tracePt t="20218" x="4325938" y="6230938"/>
          <p14:tracePt t="20225" x="4338638" y="6267450"/>
          <p14:tracePt t="20233" x="4338638" y="6280150"/>
          <p14:tracePt t="20240" x="4325938" y="6292850"/>
          <p14:tracePt t="20250" x="4313238" y="6305550"/>
          <p14:tracePt t="20257" x="4276725" y="6316663"/>
          <p14:tracePt t="20268" x="4252913" y="6329363"/>
          <p14:tracePt t="20273" x="4214813" y="6342063"/>
          <p14:tracePt t="20283" x="4167188" y="6342063"/>
          <p14:tracePt t="20287" x="4129088" y="6342063"/>
          <p14:tracePt t="20301" x="4079875" y="6342063"/>
          <p14:tracePt t="20305" x="4019550" y="6342063"/>
          <p14:tracePt t="20318" x="3921125" y="6342063"/>
          <p14:tracePt t="20322" x="3846513" y="6342063"/>
          <p14:tracePt t="20335" x="3773488" y="6329363"/>
          <p14:tracePt t="20340" x="3724275" y="6316663"/>
          <p14:tracePt t="20352" x="3638550" y="6305550"/>
          <p14:tracePt t="20356" x="3551238" y="6280150"/>
          <p14:tracePt t="20367" x="3465513" y="6267450"/>
          <p14:tracePt t="20369" x="3392488" y="6243638"/>
          <p14:tracePt t="20375" x="3317875" y="6243638"/>
          <p14:tracePt t="20386" x="3244850" y="6218238"/>
          <p14:tracePt t="20391" x="3195638" y="6207125"/>
          <p14:tracePt t="20400" x="3133725" y="6181725"/>
          <p14:tracePt t="20407" x="3071813" y="6157913"/>
          <p14:tracePt t="20418" x="3024188" y="6132513"/>
          <p14:tracePt t="20423" x="2974975" y="6096000"/>
          <p14:tracePt t="20434" x="2936875" y="6072188"/>
          <p14:tracePt t="20439" x="2900363" y="6022975"/>
          <p14:tracePt t="20451" x="2876550" y="5984875"/>
          <p14:tracePt t="20455" x="2851150" y="5924550"/>
          <p14:tracePt t="20468" x="2838450" y="5886450"/>
          <p14:tracePt t="20473" x="2838450" y="5837238"/>
          <p14:tracePt t="20484" x="2838450" y="5788025"/>
          <p14:tracePt t="20488" x="2838450" y="5738813"/>
          <p14:tracePt t="20501" x="2838450" y="5691188"/>
          <p14:tracePt t="20506" x="2876550" y="5653088"/>
          <p14:tracePt t="20518" x="2913063" y="5603875"/>
          <p14:tracePt t="20522" x="2949575" y="5580063"/>
          <p14:tracePt t="20535" x="2986088" y="5543550"/>
          <p14:tracePt t="20540" x="3048000" y="5518150"/>
          <p14:tracePt t="20551" x="3109913" y="5505450"/>
          <p14:tracePt t="20552" x="3208338" y="5481638"/>
          <p14:tracePt t="20557" x="3281363" y="5481638"/>
          <p14:tracePt t="20568" x="3367088" y="5481638"/>
          <p14:tracePt t="20573" x="3452813" y="5481638"/>
          <p14:tracePt t="20585" x="3540125" y="5494338"/>
          <p14:tracePt t="20590" x="3638550" y="5518150"/>
          <p14:tracePt t="20601" x="3724275" y="5554663"/>
          <p14:tracePt t="20605" x="3773488" y="5592763"/>
          <p14:tracePt t="20618" x="3859213" y="5629275"/>
          <p14:tracePt t="20622" x="3932238" y="5678488"/>
          <p14:tracePt t="20634" x="4006850" y="5727700"/>
          <p14:tracePt t="20639" x="4056063" y="5764213"/>
          <p14:tracePt t="20651" x="4105275" y="5813425"/>
          <p14:tracePt t="20656" x="4141788" y="5862638"/>
          <p14:tracePt t="20667" x="4167188" y="5911850"/>
          <p14:tracePt t="20670" x="4191000" y="5961063"/>
          <p14:tracePt t="20685" x="4203700" y="6010275"/>
          <p14:tracePt t="20687" x="4214813" y="6059488"/>
          <p14:tracePt t="20693" x="4214813" y="6108700"/>
          <p14:tracePt t="20701" x="4214813" y="6157913"/>
          <p14:tracePt t="20707" x="4203700" y="6194425"/>
          <p14:tracePt t="20718" x="4178300" y="6230938"/>
          <p14:tracePt t="20724" x="4154488" y="6280150"/>
          <p14:tracePt t="20734" x="4117975" y="6305550"/>
          <p14:tracePt t="20739" x="4105275" y="6316663"/>
          <p14:tracePt t="20752" x="4079875" y="6329363"/>
          <p14:tracePt t="20757" x="4056063" y="6354763"/>
          <p14:tracePt t="20768" x="4030663" y="6354763"/>
          <p14:tracePt t="20771" x="4006850" y="6365875"/>
          <p14:tracePt t="20784" x="3994150" y="6365875"/>
          <p14:tracePt t="20788" x="3981450" y="6365875"/>
          <p14:tracePt t="20801" x="3970338" y="6365875"/>
          <p14:tracePt t="20818" x="3970338" y="6342063"/>
          <p14:tracePt t="20822" x="3970338" y="6316663"/>
          <p14:tracePt t="20835" x="3970338" y="6292850"/>
          <p14:tracePt t="20839" x="3981450" y="6267450"/>
          <p14:tracePt t="20851" x="3994150" y="6243638"/>
          <p14:tracePt t="20856" x="4019550" y="6230938"/>
          <p14:tracePt t="20867" x="4043363" y="6218238"/>
          <p14:tracePt t="20868" x="4056063" y="6207125"/>
          <p14:tracePt t="20873" x="4079875" y="6194425"/>
          <p14:tracePt t="20884" x="4105275" y="6194425"/>
          <p14:tracePt t="20889" x="4129088" y="6194425"/>
          <p14:tracePt t="20902" x="4141788" y="6194425"/>
          <p14:tracePt t="20905" x="4154488" y="6194425"/>
          <p14:tracePt t="20918" x="4167188" y="6207125"/>
          <p14:tracePt t="20924" x="4167188" y="6218238"/>
          <p14:tracePt t="20934" x="4167188" y="6230938"/>
          <p14:tracePt t="20938" x="4167188" y="6256338"/>
          <p14:tracePt t="20952" x="4154488" y="6256338"/>
          <p14:tracePt t="20956" x="4129088" y="6267450"/>
          <p14:tracePt t="20968" x="4092575" y="6280150"/>
          <p14:tracePt t="20973" x="4043363" y="6280150"/>
          <p14:tracePt t="20985" x="3994150" y="6292850"/>
          <p14:tracePt t="20989" x="3895725" y="6292850"/>
          <p14:tracePt t="21002" x="3859213" y="6292850"/>
          <p14:tracePt t="21003" x="3786188" y="6292850"/>
          <p14:tracePt t="21009" x="3711575" y="6292850"/>
          <p14:tracePt t="21019" x="3649663" y="6292850"/>
          <p14:tracePt t="21025" x="3576638" y="6280150"/>
          <p14:tracePt t="21034" x="3514725" y="6267450"/>
          <p14:tracePt t="21039" x="3465513" y="6256338"/>
          <p14:tracePt t="21053" x="3429000" y="6230938"/>
          <p14:tracePt t="21057" x="3405188" y="6218238"/>
          <p14:tracePt t="21068" x="3355975" y="6194425"/>
          <p14:tracePt t="21072" x="3330575" y="6169025"/>
          <p14:tracePt t="21085" x="3317875" y="6132513"/>
          <p14:tracePt t="21089" x="3306763" y="6108700"/>
          <p14:tracePt t="21102" x="3306763" y="6072188"/>
          <p14:tracePt t="21106" x="3306763" y="6046788"/>
          <p14:tracePt t="21118" x="3306763" y="6010275"/>
          <p14:tracePt t="21122" x="3330575" y="5984875"/>
          <p14:tracePt t="21136" x="3355975" y="5948363"/>
          <p14:tracePt t="21141" x="3392488" y="5911850"/>
          <p14:tracePt t="21151" x="3441700" y="5886450"/>
          <p14:tracePt t="21153" x="3490913" y="5849938"/>
          <p14:tracePt t="21159" x="3540125" y="5837238"/>
          <p14:tracePt t="21167" x="3600450" y="5813425"/>
          <p14:tracePt t="21174" x="3662363" y="5800725"/>
          <p14:tracePt t="21185" x="3724275" y="5800725"/>
          <p14:tracePt t="21191" x="3786188" y="5800725"/>
          <p14:tracePt t="21201" x="3833813" y="5800725"/>
          <p14:tracePt t="21205" x="3895725" y="5800725"/>
          <p14:tracePt t="21218" x="3944938" y="5800725"/>
          <p14:tracePt t="21221" x="3994150" y="5826125"/>
          <p14:tracePt t="21234" x="4043363" y="5862638"/>
          <p14:tracePt t="21239" x="4092575" y="5899150"/>
          <p14:tracePt t="21252" x="4129088" y="5924550"/>
          <p14:tracePt t="21256" x="4167188" y="5973763"/>
          <p14:tracePt t="21269" x="4191000" y="6022975"/>
          <p14:tracePt t="21273" x="4214813" y="6072188"/>
          <p14:tracePt t="21285" x="4227513" y="6108700"/>
          <p14:tracePt t="21290" x="4240213" y="6145213"/>
          <p14:tracePt t="21301" x="4240213" y="6181725"/>
          <p14:tracePt t="21303" x="4240213" y="6218238"/>
          <p14:tracePt t="21308" x="4240213" y="6243638"/>
          <p14:tracePt t="21318" x="4191000" y="6292850"/>
          <p14:tracePt t="21324" x="4154488" y="6316663"/>
          <p14:tracePt t="21335" x="4079875" y="6342063"/>
          <p14:tracePt t="21340" x="4043363" y="6354763"/>
          <p14:tracePt t="21350" x="3932238" y="6365875"/>
          <p14:tracePt t="21356" x="3883025" y="6365875"/>
          <p14:tracePt t="21369" x="3797300" y="6365875"/>
          <p14:tracePt t="21375" x="3736975" y="6365875"/>
          <p14:tracePt t="21385" x="3662363" y="6354763"/>
          <p14:tracePt t="21390" x="3589338" y="6316663"/>
          <p14:tracePt t="21400" x="3540125" y="6280150"/>
          <p14:tracePt t="21404" x="3490913" y="6230938"/>
          <p14:tracePt t="21418" x="3452813" y="6181725"/>
          <p14:tracePt t="21425" x="3416300" y="6132513"/>
          <p14:tracePt t="21434" x="3405188" y="6072188"/>
          <p14:tracePt t="21435" x="3405188" y="6010275"/>
          <p14:tracePt t="21443" x="3405188" y="5961063"/>
          <p14:tracePt t="21453" x="3405188" y="5911850"/>
          <p14:tracePt t="21459" x="3405188" y="5875338"/>
          <p14:tracePt t="21468" x="3416300" y="5837238"/>
          <p14:tracePt t="21474" x="3441700" y="5813425"/>
          <p14:tracePt t="21484" x="3478213" y="5800725"/>
          <p14:tracePt t="21490" x="3502025" y="5788025"/>
          <p14:tracePt t="21501" x="3540125" y="5776913"/>
          <p14:tracePt t="21506" x="3563938" y="5776913"/>
          <p14:tracePt t="21519" x="3600450" y="5776913"/>
          <p14:tracePt t="21522" x="3638550" y="5776913"/>
          <p14:tracePt t="21534" x="3649663" y="5776913"/>
          <p14:tracePt t="21538" x="3687763" y="5800725"/>
          <p14:tracePt t="21551" x="3711575" y="5826125"/>
          <p14:tracePt t="21556" x="3736975" y="5837238"/>
          <p14:tracePt t="21569" x="3748088" y="5849938"/>
          <p14:tracePt t="21573" x="3797300" y="5875338"/>
          <p14:tracePt t="21585" x="3822700" y="5899150"/>
          <p14:tracePt t="21589" x="3833813" y="5899150"/>
          <p14:tracePt t="21602" x="3883025" y="5924550"/>
          <p14:tracePt t="21607" x="3895725" y="5924550"/>
          <p14:tracePt t="21617" x="3932238" y="5948363"/>
          <p14:tracePt t="21618" x="3944938" y="5948363"/>
          <p14:tracePt t="21624" x="3970338" y="5961063"/>
          <p14:tracePt t="21635" x="4006850" y="5984875"/>
          <p14:tracePt t="21641" x="4030663" y="6010275"/>
          <p14:tracePt t="21651" x="4056063" y="6034088"/>
          <p14:tracePt t="21656" x="4079875" y="6059488"/>
          <p14:tracePt t="21668" x="4092575" y="6096000"/>
          <p14:tracePt t="21672" x="4105275" y="6132513"/>
          <p14:tracePt t="21684" x="4117975" y="6157913"/>
          <p14:tracePt t="21689" x="4129088" y="6181725"/>
          <p14:tracePt t="21701" x="4129088" y="6207125"/>
          <p14:tracePt t="21703" x="4129088" y="6243638"/>
          <p14:tracePt t="21718" x="4129088" y="6267450"/>
          <p14:tracePt t="21722" x="4129088" y="6292850"/>
          <p14:tracePt t="21736" x="4129088" y="6305550"/>
          <p14:tracePt t="21737" x="4129088" y="6329363"/>
          <p14:tracePt t="21743" x="4117975" y="6342063"/>
          <p14:tracePt t="21753" x="4105275" y="6354763"/>
          <p14:tracePt t="21760" x="4079875" y="6365875"/>
          <p14:tracePt t="21769" x="4068763" y="6365875"/>
          <p14:tracePt t="21775" x="4056063" y="6365875"/>
          <p14:tracePt t="21786" x="4030663" y="6365875"/>
          <p14:tracePt t="21791" x="4019550" y="6365875"/>
          <p14:tracePt t="21801" x="3994150" y="6365875"/>
          <p14:tracePt t="21807" x="3981450" y="6342063"/>
          <p14:tracePt t="21817" x="3970338" y="6329363"/>
          <p14:tracePt t="21822" x="3957638" y="6316663"/>
          <p14:tracePt t="21836" x="3957638" y="6292850"/>
          <p14:tracePt t="21839" x="3944938" y="6280150"/>
          <p14:tracePt t="21851" x="3944938" y="6256338"/>
          <p14:tracePt t="21855" x="3944938" y="6230938"/>
          <p14:tracePt t="21868" x="3944938" y="6207125"/>
          <p14:tracePt t="21872" x="3944938" y="6194425"/>
          <p14:tracePt t="21877" x="3957638" y="6181725"/>
          <p14:tracePt t="21887" x="3981450" y="6157913"/>
          <p14:tracePt t="21893" x="3994150" y="6145213"/>
          <p14:tracePt t="21903" x="4006850" y="6119813"/>
          <p14:tracePt t="21909" x="4030663" y="6108700"/>
          <p14:tracePt t="21920" x="4043363" y="6108700"/>
          <p14:tracePt t="21926" x="4056063" y="6096000"/>
          <p14:tracePt t="21941" x="4068763" y="6096000"/>
          <p14:tracePt t="21956" x="4079875" y="6096000"/>
          <p14:tracePt t="22218" x="4056063" y="6096000"/>
          <p14:tracePt t="22226" x="4019550" y="6096000"/>
          <p14:tracePt t="22233" x="3981450" y="6096000"/>
          <p14:tracePt t="22241" x="3944938" y="6096000"/>
          <p14:tracePt t="22249" x="3895725" y="6083300"/>
          <p14:tracePt t="22257" x="3833813" y="6083300"/>
          <p14:tracePt t="22265" x="3786188" y="6072188"/>
          <p14:tracePt t="22273" x="3724275" y="6059488"/>
          <p14:tracePt t="22280" x="3675063" y="6046788"/>
          <p14:tracePt t="22288" x="3625850" y="6046788"/>
          <p14:tracePt t="22296" x="3576638" y="6034088"/>
          <p14:tracePt t="22304" x="3551238" y="6034088"/>
          <p14:tracePt t="22312" x="3490913" y="6010275"/>
          <p14:tracePt t="22320" x="3478213" y="5997575"/>
          <p14:tracePt t="22328" x="3452813" y="5973763"/>
          <p14:tracePt t="22336" x="3441700" y="5948363"/>
          <p14:tracePt t="22344" x="3429000" y="5911850"/>
          <p14:tracePt t="22352" x="3429000" y="5875338"/>
          <p14:tracePt t="22360" x="3429000" y="5837238"/>
          <p14:tracePt t="22368" x="3429000" y="5800725"/>
          <p14:tracePt t="22375" x="3452813" y="5776913"/>
          <p14:tracePt t="22384" x="3490913" y="5738813"/>
          <p14:tracePt t="22391" x="3514725" y="5702300"/>
          <p14:tracePt t="22401" x="3563938" y="5678488"/>
          <p14:tracePt t="22407" x="3613150" y="5653088"/>
          <p14:tracePt t="22418" x="3675063" y="5629275"/>
          <p14:tracePt t="22423" x="3736975" y="5616575"/>
          <p14:tracePt t="22435" x="3810000" y="5603875"/>
          <p14:tracePt t="22439" x="3871913" y="5592763"/>
          <p14:tracePt t="22452" x="3944938" y="5592763"/>
          <p14:tracePt t="22456" x="4006850" y="5592763"/>
          <p14:tracePt t="22468" x="4068763" y="5592763"/>
          <p14:tracePt t="22473" x="4117975" y="5603875"/>
          <p14:tracePt t="22486" x="4178300" y="5629275"/>
          <p14:tracePt t="22490" x="4227513" y="5665788"/>
          <p14:tracePt t="22501" x="4264025" y="5691188"/>
          <p14:tracePt t="22504" x="4313238" y="5738813"/>
          <p14:tracePt t="22519" x="4338638" y="5764213"/>
          <p14:tracePt t="22523" x="4362450" y="5813425"/>
          <p14:tracePt t="22535" x="4387850" y="5849938"/>
          <p14:tracePt t="22537" x="4411663" y="5899150"/>
          <p14:tracePt t="22541" x="4424363" y="5948363"/>
          <p14:tracePt t="22551" x="4424363" y="5984875"/>
          <p14:tracePt t="22557" x="4437063" y="6034088"/>
          <p14:tracePt t="22568" x="4437063" y="6083300"/>
          <p14:tracePt t="22573" x="4437063" y="6132513"/>
          <p14:tracePt t="22584" x="4400550" y="6194425"/>
          <p14:tracePt t="22589" x="4351338" y="6280150"/>
          <p14:tracePt t="22601" x="4302125" y="6342063"/>
          <p14:tracePt t="22606" x="4227513" y="6391275"/>
          <p14:tracePt t="22618" x="4154488" y="6440488"/>
          <p14:tracePt t="22622" x="4068763" y="6477000"/>
          <p14:tracePt t="22635" x="3970338" y="6513513"/>
          <p14:tracePt t="22640" x="3871913" y="6550025"/>
          <p14:tracePt t="22651" x="3773488" y="6562725"/>
          <p14:tracePt t="22654" x="3662363" y="6575425"/>
          <p14:tracePt t="22669" x="3576638" y="6575425"/>
          <p14:tracePt t="22672" x="3478213" y="6575425"/>
          <p14:tracePt t="22685" x="3392488" y="6562725"/>
          <p14:tracePt t="22689" x="3306763" y="6513513"/>
          <p14:tracePt t="22701" x="3268663" y="6489700"/>
          <p14:tracePt t="22702" x="3208338" y="6427788"/>
          <p14:tracePt t="22706" x="3146425" y="6378575"/>
          <p14:tracePt t="22717" x="3097213" y="6316663"/>
          <p14:tracePt t="22723" x="3060700" y="6256338"/>
          <p14:tracePt t="22735" x="3035300" y="6194425"/>
          <p14:tracePt t="22740" x="3011488" y="6132513"/>
          <p14:tracePt t="22751" x="2998788" y="6083300"/>
          <p14:tracePt t="22756" x="2998788" y="6046788"/>
          <p14:tracePt t="22768" x="2998788" y="5997575"/>
          <p14:tracePt t="22774" x="2998788" y="5961063"/>
          <p14:tracePt t="22785" x="2998788" y="5924550"/>
          <p14:tracePt t="22789" x="2998788" y="5875338"/>
          <p14:tracePt t="22801" x="3024188" y="5837238"/>
          <p14:tracePt t="22806" x="3048000" y="5800725"/>
          <p14:tracePt t="22819" x="3097213" y="5764213"/>
          <p14:tracePt t="22823" x="3133725" y="5727700"/>
          <p14:tracePt t="22835" x="3170238" y="5678488"/>
          <p14:tracePt t="22840" x="3219450" y="5641975"/>
          <p14:tracePt t="22851" x="3281363" y="5616575"/>
          <p14:tracePt t="22851" x="3317875" y="5580063"/>
          <p14:tracePt t="22857" x="3379788" y="5554663"/>
          <p14:tracePt t="22867" x="3429000" y="5530850"/>
          <p14:tracePt t="22873" x="3478213" y="5505450"/>
          <p14:tracePt t="22884" x="3527425" y="5494338"/>
          <p14:tracePt t="22889" x="3589338" y="5468938"/>
          <p14:tracePt t="22901" x="3649663" y="5456238"/>
          <p14:tracePt t="22905" x="3698875" y="5445125"/>
          <p14:tracePt t="22918" x="3760788" y="5432425"/>
          <p14:tracePt t="22921" x="3822700" y="5432425"/>
          <p14:tracePt t="22934" x="3871913" y="5432425"/>
          <p14:tracePt t="22937" x="3944938" y="5432425"/>
          <p14:tracePt t="22952" x="4006850" y="5432425"/>
          <p14:tracePt t="22955" x="4068763" y="5432425"/>
          <p14:tracePt t="22969" x="4129088" y="5445125"/>
          <p14:tracePt t="22973" x="4203700" y="5481638"/>
          <p14:tracePt t="22984" x="4264025" y="5505450"/>
          <p14:tracePt t="22985" x="4325938" y="5554663"/>
          <p14:tracePt t="22992" x="4387850" y="5592763"/>
          <p14:tracePt t="23003" x="4460875" y="5641975"/>
          <p14:tracePt t="23008" x="4522788" y="5691188"/>
          <p14:tracePt t="23018" x="4572000" y="5738813"/>
          <p14:tracePt t="23024" x="4621213" y="5788025"/>
          <p14:tracePt t="23034" x="4670425" y="5837238"/>
          <p14:tracePt t="23039" x="4706938" y="5875338"/>
          <p14:tracePt t="23053" x="4743450" y="5924550"/>
          <p14:tracePt t="23057" x="4756150" y="5948363"/>
          <p14:tracePt t="23068" x="4781550" y="5997575"/>
          <p14:tracePt t="23073" x="4792663" y="6022975"/>
          <p14:tracePt t="23085" x="4818063" y="6072188"/>
          <p14:tracePt t="23090" x="4818063" y="6096000"/>
          <p14:tracePt t="23102" x="4830763" y="6132513"/>
          <p14:tracePt t="23107" x="4830763" y="6169025"/>
          <p14:tracePt t="23119" x="4830763" y="6207125"/>
          <p14:tracePt t="23123" x="4830763" y="6243638"/>
          <p14:tracePt t="23134" x="4830763" y="6280150"/>
          <p14:tracePt t="23135" x="4830763" y="6305550"/>
          <p14:tracePt t="23142" x="4830763" y="6354763"/>
          <p14:tracePt t="23153" x="4830763" y="6365875"/>
          <p14:tracePt t="23158" x="4818063" y="6403975"/>
          <p14:tracePt t="23168" x="4805363" y="6427788"/>
          <p14:tracePt t="23174" x="4805363" y="6440488"/>
          <p14:tracePt t="23185" x="4792663" y="6464300"/>
          <p14:tracePt t="23190" x="4781550" y="6477000"/>
          <p14:tracePt t="23201" x="4768850" y="6477000"/>
          <p14:tracePt t="23205" x="4768850" y="6489700"/>
          <p14:tracePt t="23218" x="4756150" y="6489700"/>
          <p14:tracePt t="23222" x="4756150" y="6500813"/>
          <p14:tracePt t="23624" x="4756150" y="6477000"/>
          <p14:tracePt t="23632" x="4756150" y="6440488"/>
          <p14:tracePt t="23640" x="4743450" y="6415088"/>
          <p14:tracePt t="23648" x="4743450" y="6378575"/>
          <p14:tracePt t="23655" x="4719638" y="6342063"/>
          <p14:tracePt t="23663" x="4706938" y="6305550"/>
          <p14:tracePt t="23672" x="4683125" y="6267450"/>
          <p14:tracePt t="23680" x="4657725" y="6230938"/>
          <p14:tracePt t="23688" x="4621213" y="6194425"/>
          <p14:tracePt t="23695" x="4584700" y="6157913"/>
          <p14:tracePt t="23703" x="4548188" y="6132513"/>
          <p14:tracePt t="23711" x="4498975" y="6083300"/>
          <p14:tracePt t="23719" x="4449763" y="6059488"/>
          <p14:tracePt t="23727" x="4400550" y="6022975"/>
          <p14:tracePt t="23737" x="4351338" y="5984875"/>
          <p14:tracePt t="23743" x="4313238" y="5948363"/>
          <p14:tracePt t="23753" x="4276725" y="5911850"/>
          <p14:tracePt t="23759" x="4252913" y="5875338"/>
          <p14:tracePt t="23770" x="4240213" y="5849938"/>
          <p14:tracePt t="23774" x="4214813" y="5826125"/>
          <p14:tracePt t="23784" x="4203700" y="5800725"/>
          <p14:tracePt t="23790" x="4191000" y="5776913"/>
          <p14:tracePt t="23801" x="4191000" y="5764213"/>
          <p14:tracePt t="23806" x="4191000" y="5738813"/>
          <p14:tracePt t="23818" x="4191000" y="5727700"/>
          <p14:tracePt t="23830" x="4191000" y="5715000"/>
          <p14:tracePt t="23838" x="4191000" y="5702300"/>
          <p14:tracePt t="23862" x="4203700" y="5702300"/>
          <p14:tracePt t="23870" x="4214813" y="5702300"/>
          <p14:tracePt t="23886" x="4227513" y="5702300"/>
          <p14:tracePt t="23893" x="4252913" y="5702300"/>
          <p14:tracePt t="23902" x="4252913" y="5715000"/>
          <p14:tracePt t="23909" x="4276725" y="5727700"/>
          <p14:tracePt t="23918" x="4289425" y="5738813"/>
          <p14:tracePt t="23925" x="4313238" y="5764213"/>
          <p14:tracePt t="23933" x="4338638" y="5776913"/>
          <p14:tracePt t="23940" x="4351338" y="5788025"/>
          <p14:tracePt t="23948" x="4362450" y="5813425"/>
          <p14:tracePt t="23956" x="4387850" y="5837238"/>
          <p14:tracePt t="23964" x="4400550" y="5862638"/>
          <p14:tracePt t="23972" x="4424363" y="5886450"/>
          <p14:tracePt t="23980" x="4424363" y="5911850"/>
          <p14:tracePt t="23988" x="4437063" y="5948363"/>
          <p14:tracePt t="23996" x="4437063" y="5973763"/>
          <p14:tracePt t="24004" x="4437063" y="6010275"/>
          <p14:tracePt t="24012" x="4437063" y="6022975"/>
          <p14:tracePt t="24020" x="4437063" y="6059488"/>
          <p14:tracePt t="24027" x="4424363" y="6083300"/>
          <p14:tracePt t="24036" x="4400550" y="6108700"/>
          <p14:tracePt t="24043" x="4375150" y="6119813"/>
          <p14:tracePt t="24053" x="4338638" y="6145213"/>
          <p14:tracePt t="24059" x="4302125" y="6157913"/>
          <p14:tracePt t="24069" x="4252913" y="6169025"/>
          <p14:tracePt t="24075" x="4203700" y="6181725"/>
          <p14:tracePt t="24086" x="4154488" y="6181725"/>
          <p14:tracePt t="24091" x="4105275" y="6194425"/>
          <p14:tracePt t="24101" x="4056063" y="6194425"/>
          <p14:tracePt t="24106" x="4019550" y="6194425"/>
          <p14:tracePt t="24119" x="3957638" y="6207125"/>
          <p14:tracePt t="24124" x="3921125" y="6207125"/>
          <p14:tracePt t="24134" x="3883025" y="6207125"/>
          <p14:tracePt t="24138" x="3833813" y="6218238"/>
          <p14:tracePt t="24152" x="3797300" y="6218238"/>
          <p14:tracePt t="24156" x="3748088" y="6218238"/>
          <p14:tracePt t="24169" x="3711575" y="6218238"/>
          <p14:tracePt t="24172" x="3662363" y="6218238"/>
          <p14:tracePt t="24186" x="3625850" y="6218238"/>
          <p14:tracePt t="24189" x="3576638" y="6218238"/>
          <p14:tracePt t="24202" x="3540125" y="6218238"/>
          <p14:tracePt t="24206" x="3490913" y="6207125"/>
          <p14:tracePt t="24218" x="3452813" y="6194425"/>
          <p14:tracePt t="24219" x="3429000" y="6181725"/>
          <p14:tracePt t="24225" x="3379788" y="6169025"/>
          <p14:tracePt t="24234" x="3355975" y="6169025"/>
          <p14:tracePt t="24241" x="3330575" y="6157913"/>
          <p14:tracePt t="24252" x="3294063" y="6132513"/>
          <p14:tracePt t="24257" x="3281363" y="6132513"/>
          <p14:tracePt t="24268" x="3257550" y="6108700"/>
          <p14:tracePt t="24274" x="3244850" y="6096000"/>
          <p14:tracePt t="24285" x="3232150" y="6083300"/>
          <p14:tracePt t="24291" x="3208338" y="6072188"/>
          <p14:tracePt t="24301" x="3208338" y="6059488"/>
          <p14:tracePt t="24305" x="3195638" y="6046788"/>
          <p14:tracePt t="24318" x="3195638" y="6022975"/>
          <p14:tracePt t="24322" x="3182938" y="5997575"/>
          <p14:tracePt t="24336" x="3182938" y="5984875"/>
          <p14:tracePt t="24340" x="3182938" y="5973763"/>
          <p14:tracePt t="24352" x="3182938" y="5948363"/>
          <p14:tracePt t="24356" x="3182938" y="5935663"/>
          <p14:tracePt t="24369" x="3182938" y="5924550"/>
          <p14:tracePt t="24371" x="3182938" y="5911850"/>
          <p14:tracePt t="24375" x="3195638" y="5899150"/>
          <p14:tracePt t="24385" x="3208338" y="5886450"/>
          <p14:tracePt t="24391" x="3219450" y="5875338"/>
          <p14:tracePt t="24401" x="3232150" y="5862638"/>
          <p14:tracePt t="24407" x="3257550" y="5837238"/>
          <p14:tracePt t="24418" x="3281363" y="5826125"/>
          <p14:tracePt t="24423" x="3306763" y="5813425"/>
          <p14:tracePt t="24435" x="3343275" y="5800725"/>
          <p14:tracePt t="24439" x="3367088" y="5800725"/>
          <p14:tracePt t="24452" x="3405188" y="5788025"/>
          <p14:tracePt t="24456" x="3441700" y="5788025"/>
          <p14:tracePt t="24468" x="3478213" y="5788025"/>
          <p14:tracePt t="24473" x="3514725" y="5788025"/>
          <p14:tracePt t="24485" x="3551238" y="5788025"/>
          <p14:tracePt t="24489" x="3589338" y="5800725"/>
          <p14:tracePt t="24502" x="3625850" y="5813425"/>
          <p14:tracePt t="24507" x="3675063" y="5837238"/>
          <p14:tracePt t="24518" x="3711575" y="5862638"/>
          <p14:tracePt t="24521" x="3760788" y="5886450"/>
          <p14:tracePt t="24535" x="3810000" y="5924550"/>
          <p14:tracePt t="24536" x="3846513" y="5961063"/>
          <p14:tracePt t="24541" x="3883025" y="6010275"/>
          <p14:tracePt t="24551" x="3921125" y="6046788"/>
          <p14:tracePt t="24557" x="3944938" y="6096000"/>
          <p14:tracePt t="24569" x="3957638" y="6119813"/>
          <p14:tracePt t="24573" x="3970338" y="6157913"/>
          <p14:tracePt t="24584" x="3981450" y="6181725"/>
          <p14:tracePt t="24589" x="3994150" y="6207125"/>
          <p14:tracePt t="24602" x="3994150" y="6243638"/>
          <p14:tracePt t="24605" x="3994150" y="6256338"/>
          <p14:tracePt t="24619" x="3981450" y="6267450"/>
          <p14:tracePt t="24624" x="3957638" y="6280150"/>
          <p14:tracePt t="24634" x="3921125" y="6292850"/>
          <p14:tracePt t="24637" x="3883025" y="6292850"/>
          <p14:tracePt t="24652" x="3833813" y="6292850"/>
          <p14:tracePt t="24655" x="3786188" y="6292850"/>
          <p14:tracePt t="24668" x="3736975" y="6292850"/>
          <p14:tracePt t="24672" x="3675063" y="6292850"/>
          <p14:tracePt t="24686" x="3625850" y="6280150"/>
          <p14:tracePt t="24690" x="3576638" y="6267450"/>
          <p14:tracePt t="24701" x="3527425" y="6243638"/>
          <p14:tracePt t="24702" x="3478213" y="6218238"/>
          <p14:tracePt t="24707" x="3441700" y="6181725"/>
          <p14:tracePt t="24718" x="3405188" y="6157913"/>
          <p14:tracePt t="24723" x="3392488" y="6132513"/>
          <p14:tracePt t="24735" x="3379788" y="6108700"/>
          <p14:tracePt t="24739" x="3367088" y="6083300"/>
          <p14:tracePt t="24751" x="3355975" y="6072188"/>
          <p14:tracePt t="24756" x="3355975" y="6046788"/>
          <p14:tracePt t="24768" x="3355975" y="6034088"/>
          <p14:tracePt t="24770" x="3355975" y="6022975"/>
          <p14:tracePt t="24785" x="3367088" y="6010275"/>
          <p14:tracePt t="24789" x="3379788" y="5997575"/>
          <p14:tracePt t="24802" x="3405188" y="5984875"/>
          <p14:tracePt t="24807" x="3441700" y="5973763"/>
          <p14:tracePt t="24819" x="3478213" y="5961063"/>
          <p14:tracePt t="24824" x="3514725" y="5948363"/>
          <p14:tracePt t="24835" x="3551238" y="5948363"/>
          <p14:tracePt t="24837" x="3589338" y="5935663"/>
          <p14:tracePt t="24851" x="3625850" y="5935663"/>
          <p14:tracePt t="24852" x="3675063" y="5935663"/>
          <p14:tracePt t="24857" x="3711575" y="5935663"/>
          <p14:tracePt t="24867" x="3748088" y="5935663"/>
          <p14:tracePt t="24873" x="3786188" y="5935663"/>
          <p14:tracePt t="24884" x="3810000" y="5961063"/>
          <p14:tracePt t="24889" x="3846513" y="5984875"/>
          <p14:tracePt t="24901" x="3883025" y="6022975"/>
          <p14:tracePt t="24906" x="3908425" y="6046788"/>
          <p14:tracePt t="24919" x="3921125" y="6072188"/>
          <p14:tracePt t="24924" x="3944938" y="6096000"/>
          <p14:tracePt t="24935" x="3957638" y="6119813"/>
          <p14:tracePt t="24940" x="3970338" y="6132513"/>
          <p14:tracePt t="24953" x="3981450" y="6145213"/>
          <p14:tracePt t="24958" x="3981450" y="6169025"/>
          <p14:tracePt t="24969" x="3981450" y="6181725"/>
          <p14:tracePt t="24986" x="3970338" y="6194425"/>
          <p14:tracePt t="24987" x="3944938" y="6194425"/>
          <p14:tracePt t="24993" x="3908425" y="6207125"/>
          <p14:tracePt t="25003" x="3871913" y="6207125"/>
          <p14:tracePt t="25008" x="3833813" y="6207125"/>
          <p14:tracePt t="25018" x="3797300" y="6207125"/>
          <p14:tracePt t="25023" x="3760788" y="6207125"/>
          <p14:tracePt t="25035" x="3736975" y="6194425"/>
          <p14:tracePt t="25040" x="3698875" y="6181725"/>
          <p14:tracePt t="25051" x="3687763" y="6169025"/>
          <p14:tracePt t="25055" x="3662363" y="6132513"/>
          <p14:tracePt t="25069" x="3649663" y="6119813"/>
          <p14:tracePt t="25074" x="3638550" y="6096000"/>
          <p14:tracePt t="25086" x="3638550" y="6072188"/>
          <p14:tracePt t="25089" x="3638550" y="6059488"/>
          <p14:tracePt t="25101" x="3638550" y="6034088"/>
          <p14:tracePt t="25118" x="3649663" y="6022975"/>
          <p14:tracePt t="25123" x="3675063" y="6022975"/>
          <p14:tracePt t="25136" x="3698875" y="6022975"/>
          <p14:tracePt t="25138" x="3711575" y="6022975"/>
          <p14:tracePt t="25142" x="3724275" y="6034088"/>
          <p14:tracePt t="25152" x="3748088" y="6046788"/>
          <p14:tracePt t="25158" x="3760788" y="6059488"/>
          <p14:tracePt t="25168" x="3773488" y="6083300"/>
          <p14:tracePt t="25174" x="3786188" y="6096000"/>
          <p14:tracePt t="25190" x="3786188" y="6108700"/>
          <p14:tracePt t="25205" x="3786188" y="6119813"/>
          <p14:tracePt t="31993" x="3773488" y="6072188"/>
          <p14:tracePt t="32001" x="3773488" y="6010275"/>
          <p14:tracePt t="32008" x="3760788" y="5961063"/>
          <p14:tracePt t="32017" x="3760788" y="5911850"/>
          <p14:tracePt t="32024" x="3760788" y="5875338"/>
          <p14:tracePt t="32032" x="3760788" y="5826125"/>
          <p14:tracePt t="32040" x="3760788" y="5800725"/>
          <p14:tracePt t="32048" x="3760788" y="5764213"/>
          <p14:tracePt t="32056" x="3760788" y="5738813"/>
          <p14:tracePt t="32064" x="3760788" y="5715000"/>
          <p14:tracePt t="32072" x="3760788" y="5702300"/>
          <p14:tracePt t="32080" x="3760788" y="5665788"/>
          <p14:tracePt t="32088" x="3760788" y="5641975"/>
          <p14:tracePt t="32096" x="3760788" y="5629275"/>
          <p14:tracePt t="32103" x="3760788" y="5616575"/>
          <p14:tracePt t="32111" x="3773488" y="5603875"/>
          <p14:tracePt t="32121" x="3786188" y="5603875"/>
          <p14:tracePt t="32128" x="3797300" y="5603875"/>
          <p14:tracePt t="32137" x="3822700" y="5603875"/>
          <p14:tracePt t="32143" x="3846513" y="5603875"/>
          <p14:tracePt t="32152" x="3871913" y="5603875"/>
          <p14:tracePt t="32159" x="3895725" y="5603875"/>
          <p14:tracePt t="32169" x="3932238" y="5616575"/>
          <p14:tracePt t="32175" x="3970338" y="5641975"/>
          <p14:tracePt t="32186" x="4006850" y="5653088"/>
          <p14:tracePt t="32190" x="4043363" y="5678488"/>
          <p14:tracePt t="32202" x="4079875" y="5691188"/>
          <p14:tracePt t="32206" x="4117975" y="5715000"/>
          <p14:tracePt t="32219" x="4154488" y="5738813"/>
          <p14:tracePt t="32222" x="4178300" y="5764213"/>
          <p14:tracePt t="32236" x="4191000" y="5776913"/>
          <p14:tracePt t="32240" x="4214813" y="5800725"/>
          <p14:tracePt t="32253" x="4227513" y="5813425"/>
          <p14:tracePt t="32257" x="4240213" y="5837238"/>
          <p14:tracePt t="32273" x="4252913" y="5862638"/>
          <p14:tracePt t="32287" x="4264025" y="5875338"/>
          <p14:tracePt t="32289" x="4264025" y="5886450"/>
          <p14:tracePt t="32303" x="4264025" y="5899150"/>
          <p14:tracePt t="32309" x="4252913" y="5899150"/>
          <p14:tracePt t="32317" x="4240213" y="5911850"/>
          <p14:tracePt t="32325" x="4214813" y="5924550"/>
          <p14:tracePt t="32333" x="4191000" y="5924550"/>
          <p14:tracePt t="32341" x="4167188" y="5935663"/>
          <p14:tracePt t="32349" x="4129088" y="5948363"/>
          <p14:tracePt t="32356" x="4092575" y="5961063"/>
          <p14:tracePt t="32364" x="4056063" y="5973763"/>
          <p14:tracePt t="32372" x="4006850" y="5997575"/>
          <p14:tracePt t="32380" x="3957638" y="6010275"/>
          <p14:tracePt t="32388" x="3895725" y="6022975"/>
          <p14:tracePt t="32396" x="3846513" y="6046788"/>
          <p14:tracePt t="32404" x="3786188" y="6046788"/>
          <p14:tracePt t="32412" x="3736975" y="6059488"/>
          <p14:tracePt t="32420" x="3687763" y="6072188"/>
          <p14:tracePt t="32428" x="3625850" y="6072188"/>
          <p14:tracePt t="32438" x="3576638" y="6083300"/>
          <p14:tracePt t="32444" x="3527425" y="6083300"/>
          <p14:tracePt t="32452" x="3478213" y="6083300"/>
          <p14:tracePt t="32459" x="3429000" y="6083300"/>
          <p14:tracePt t="32469" x="3367088" y="6083300"/>
          <p14:tracePt t="32475" x="3343275" y="6083300"/>
          <p14:tracePt t="32486" x="3294063" y="6059488"/>
          <p14:tracePt t="32491" x="3268663" y="6059488"/>
          <p14:tracePt t="32504" x="3244850" y="6046788"/>
          <p14:tracePt t="32508" x="3208338" y="6022975"/>
          <p14:tracePt t="32519" x="3170238" y="6010275"/>
          <p14:tracePt t="32522" x="3159125" y="5997575"/>
          <p14:tracePt t="32537" x="3133725" y="5973763"/>
          <p14:tracePt t="32542" x="3109913" y="5948363"/>
          <p14:tracePt t="32553" x="3097213" y="5935663"/>
          <p14:tracePt t="32559" x="3084513" y="5911850"/>
          <p14:tracePt t="32570" x="3071813" y="5899150"/>
          <p14:tracePt t="32574" x="3071813" y="5886450"/>
          <p14:tracePt t="32587" x="3060700" y="5862638"/>
          <p14:tracePt t="32592" x="3060700" y="5849938"/>
          <p14:tracePt t="32603" x="3060700" y="5837238"/>
          <p14:tracePt t="32606" x="3060700" y="5826125"/>
          <p14:tracePt t="32620" x="3060700" y="5813425"/>
          <p14:tracePt t="32622" x="3060700" y="5800725"/>
          <p14:tracePt t="32626" x="3071813" y="5788025"/>
          <p14:tracePt t="32635" x="3084513" y="5776913"/>
          <p14:tracePt t="32641" x="3109913" y="5764213"/>
          <p14:tracePt t="32652" x="3121025" y="5751513"/>
          <p14:tracePt t="32657" x="3133725" y="5738813"/>
          <p14:tracePt t="32669" x="3159125" y="5715000"/>
          <p14:tracePt t="32673" x="3170238" y="5715000"/>
          <p14:tracePt t="32687" x="3182938" y="5702300"/>
          <p14:tracePt t="32691" x="3208338" y="5691188"/>
          <p14:tracePt t="32703" x="3219450" y="5691188"/>
          <p14:tracePt t="32707" x="3244850" y="5678488"/>
          <p14:tracePt t="32721" x="3268663" y="5665788"/>
          <p14:tracePt t="32725" x="3281363" y="5665788"/>
          <p14:tracePt t="32736" x="3317875" y="5653088"/>
          <p14:tracePt t="32738" x="3343275" y="5653088"/>
          <p14:tracePt t="32744" x="3379788" y="5641975"/>
          <p14:tracePt t="32754" x="3405188" y="5641975"/>
          <p14:tracePt t="32760" x="3441700" y="5641975"/>
          <p14:tracePt t="32771" x="3478213" y="5641975"/>
          <p14:tracePt t="32777" x="3514725" y="5641975"/>
          <p14:tracePt t="32785" x="3540125" y="5641975"/>
          <p14:tracePt t="32791" x="3576638" y="5641975"/>
          <p14:tracePt t="32805" x="3613150" y="5641975"/>
          <p14:tracePt t="32808" x="3649663" y="5641975"/>
          <p14:tracePt t="32819" x="3675063" y="5641975"/>
          <p14:tracePt t="32823" x="3711575" y="5665788"/>
          <p14:tracePt t="32836" x="3748088" y="5678488"/>
          <p14:tracePt t="32841" x="3786188" y="5702300"/>
          <p14:tracePt t="32853" x="3822700" y="5727700"/>
          <p14:tracePt t="32858" x="3859213" y="5751513"/>
          <p14:tracePt t="32870" x="3895725" y="5776913"/>
          <p14:tracePt t="32874" x="3932238" y="5813425"/>
          <p14:tracePt t="32878" x="3981450" y="5837238"/>
          <p14:tracePt t="32886" x="4019550" y="5875338"/>
          <p14:tracePt t="32894" x="4056063" y="5899150"/>
          <p14:tracePt t="32904" x="4092575" y="5924550"/>
          <p14:tracePt t="32910" x="4105275" y="5935663"/>
          <p14:tracePt t="32919" x="4129088" y="5961063"/>
          <p14:tracePt t="32926" x="4154488" y="5973763"/>
          <p14:tracePt t="32936" x="4167188" y="5997575"/>
          <p14:tracePt t="32942" x="4178300" y="6022975"/>
          <p14:tracePt t="32952" x="4191000" y="6034088"/>
          <p14:tracePt t="32958" x="4203700" y="6059488"/>
          <p14:tracePt t="32970" x="4203700" y="6072188"/>
          <p14:tracePt t="32973" x="4203700" y="6096000"/>
          <p14:tracePt t="32986" x="4203700" y="6119813"/>
          <p14:tracePt t="32990" x="4203700" y="6132513"/>
          <p14:tracePt t="33003" x="4191000" y="6157913"/>
          <p14:tracePt t="33007" x="4167188" y="6169025"/>
          <p14:tracePt t="33019" x="4141788" y="6194425"/>
          <p14:tracePt t="33022" x="4092575" y="6218238"/>
          <p14:tracePt t="33037" x="4043363" y="6230938"/>
          <p14:tracePt t="33041" x="3994150" y="6243638"/>
          <p14:tracePt t="33053" x="3944938" y="6243638"/>
          <p14:tracePt t="33057" x="3895725" y="6256338"/>
          <p14:tracePt t="33070" x="3846513" y="6256338"/>
          <p14:tracePt t="33072" x="3822700" y="6256338"/>
          <p14:tracePt t="33076" x="3760788" y="6256338"/>
          <p14:tracePt t="33086" x="3736975" y="6243638"/>
          <p14:tracePt t="33092" x="3711575" y="6230938"/>
          <p14:tracePt t="33102" x="3687763" y="6218238"/>
          <p14:tracePt t="33108" x="3662363" y="6194425"/>
          <p14:tracePt t="33119" x="3649663" y="6181725"/>
          <p14:tracePt t="33131" x="3638550" y="6169025"/>
          <p14:tracePt t="33139" x="3638550" y="6157913"/>
          <p14:tracePt t="33172" x="3638550" y="6169025"/>
          <p14:tracePt t="35719" x="3649663" y="6157913"/>
          <p14:tracePt t="35726" x="3675063" y="6157913"/>
          <p14:tracePt t="35734" x="3711575" y="6145213"/>
          <p14:tracePt t="35742" x="3736975" y="6145213"/>
          <p14:tracePt t="35750" x="3773488" y="6145213"/>
          <p14:tracePt t="35758" x="3810000" y="6132513"/>
          <p14:tracePt t="35765" x="3859213" y="6119813"/>
          <p14:tracePt t="35772" x="3932238" y="6119813"/>
          <p14:tracePt t="35781" x="3994150" y="6108700"/>
          <p14:tracePt t="35789" x="4068763" y="6096000"/>
          <p14:tracePt t="35797" x="4117975" y="6072188"/>
          <p14:tracePt t="35805" x="4191000" y="6059488"/>
          <p14:tracePt t="35813" x="4252913" y="6046788"/>
          <p14:tracePt t="35821" x="4313238" y="6022975"/>
          <p14:tracePt t="35829" x="4375150" y="6022975"/>
          <p14:tracePt t="35837" x="4437063" y="6010275"/>
          <p14:tracePt t="35844" x="4486275" y="5984875"/>
          <p14:tracePt t="35855" x="4548188" y="5984875"/>
          <p14:tracePt t="35860" x="4595813" y="5973763"/>
          <p14:tracePt t="35870" x="4645025" y="5973763"/>
          <p14:tracePt t="35876" x="4706938" y="5961063"/>
          <p14:tracePt t="35886" x="4756150" y="5961063"/>
          <p14:tracePt t="35892" x="4805363" y="5948363"/>
          <p14:tracePt t="35903" x="4867275" y="5948363"/>
          <p14:tracePt t="35908" x="4916488" y="5948363"/>
          <p14:tracePt t="35920" x="4965700" y="5948363"/>
          <p14:tracePt t="35924" x="5014913" y="5948363"/>
          <p14:tracePt t="35936" x="5051425" y="5948363"/>
          <p14:tracePt t="35940" x="5075238" y="5948363"/>
          <p14:tracePt t="35953" x="5113338" y="5948363"/>
          <p14:tracePt t="35957" x="5137150" y="5961063"/>
          <p14:tracePt t="35970" x="5162550" y="5973763"/>
          <p14:tracePt t="35975" x="5186363" y="5973763"/>
          <p14:tracePt t="35986" x="5186363" y="5984875"/>
          <p14:tracePt t="35988" x="5199063" y="5984875"/>
          <p14:tracePt t="36004" x="5211763" y="5984875"/>
          <p14:tracePt t="36007" x="5211763" y="5997575"/>
          <p14:tracePt t="36035" x="5199063" y="5984875"/>
          <p14:tracePt t="36042" x="5173663" y="5973763"/>
          <p14:tracePt t="36170" x="5137150" y="5973763"/>
          <p14:tracePt t="36178" x="5113338" y="5973763"/>
          <p14:tracePt t="36184" x="5087938" y="5973763"/>
          <p14:tracePt t="36192" x="5075238" y="5973763"/>
          <p14:tracePt t="36208" x="5064125" y="5973763"/>
          <p14:tracePt t="36233" x="5064125" y="5961063"/>
          <p14:tracePt t="36241" x="5064125" y="5948363"/>
          <p14:tracePt t="36248" x="5064125" y="5935663"/>
          <p14:tracePt t="36256" x="5064125" y="5924550"/>
          <p14:tracePt t="36264" x="5087938" y="5911850"/>
          <p14:tracePt t="36271" x="5124450" y="5886450"/>
          <p14:tracePt t="36279" x="5199063" y="5849938"/>
          <p14:tracePt t="36287" x="5260975" y="5826125"/>
          <p14:tracePt t="36295" x="5334000" y="5800725"/>
          <p14:tracePt t="36303" x="5407025" y="5776913"/>
          <p14:tracePt t="36311" x="5494338" y="5751513"/>
          <p14:tracePt t="36319" x="5592763" y="5727700"/>
          <p14:tracePt t="36327" x="5641975" y="5727700"/>
          <p14:tracePt t="36335" x="5776913" y="5715000"/>
          <p14:tracePt t="36343" x="5837238" y="5715000"/>
          <p14:tracePt t="36350" x="5924550" y="5715000"/>
          <p14:tracePt t="36358" x="6072188" y="5715000"/>
          <p14:tracePt t="36366" x="6157913" y="5727700"/>
          <p14:tracePt t="36374" x="6230938" y="5751513"/>
          <p14:tracePt t="36382" x="6316663" y="5788025"/>
          <p14:tracePt t="36390" x="6354763" y="5813425"/>
          <p14:tracePt t="36398" x="6440488" y="5862638"/>
          <p14:tracePt t="36406" x="6500813" y="5899150"/>
          <p14:tracePt t="36414" x="6550025" y="5935663"/>
          <p14:tracePt t="36422" x="6562725" y="5961063"/>
          <p14:tracePt t="36430" x="6588125" y="5997575"/>
          <p14:tracePt t="36437" x="6611938" y="6046788"/>
          <p14:tracePt t="36445" x="6624638" y="6072188"/>
          <p14:tracePt t="36453" x="6624638" y="6096000"/>
          <p14:tracePt t="36461" x="6611938" y="6119813"/>
          <p14:tracePt t="36470" x="6575425" y="6145213"/>
          <p14:tracePt t="36477" x="6513513" y="6181725"/>
          <p14:tracePt t="36486" x="6453188" y="6218238"/>
          <p14:tracePt t="36493" x="6365875" y="6243638"/>
          <p14:tracePt t="36503" x="6267450" y="6267450"/>
          <p14:tracePt t="36509" x="6145213" y="6292850"/>
          <p14:tracePt t="36519" x="6010275" y="6305550"/>
          <p14:tracePt t="36524" x="5875338" y="6305550"/>
          <p14:tracePt t="36537" x="5738813" y="6305550"/>
          <p14:tracePt t="36541" x="5603875" y="6305550"/>
          <p14:tracePt t="36553" x="5494338" y="6280150"/>
          <p14:tracePt t="36558" x="5445125" y="6256338"/>
          <p14:tracePt t="36569" x="5357813" y="6207125"/>
          <p14:tracePt t="36572" x="5297488" y="6145213"/>
          <p14:tracePt t="36587" x="5248275" y="6083300"/>
          <p14:tracePt t="36591" x="5199063" y="6022975"/>
          <p14:tracePt t="36603" x="5173663" y="5948363"/>
          <p14:tracePt t="36606" x="5173663" y="5886450"/>
          <p14:tracePt t="36620" x="5173663" y="5837238"/>
          <p14:tracePt t="36622" x="5173663" y="5776913"/>
          <p14:tracePt t="36628" x="5173663" y="5727700"/>
          <p14:tracePt t="36637" x="5199063" y="5691188"/>
          <p14:tracePt t="36643" x="5222875" y="5665788"/>
          <p14:tracePt t="36654" x="5260975" y="5629275"/>
          <p14:tracePt t="36660" x="5297488" y="5616575"/>
          <p14:tracePt t="36669" x="5346700" y="5592763"/>
          <p14:tracePt t="36675" x="5395913" y="5580063"/>
          <p14:tracePt t="36686" x="5456238" y="5567363"/>
          <p14:tracePt t="36691" x="5518150" y="5567363"/>
          <p14:tracePt t="36702" x="5580063" y="5567363"/>
          <p14:tracePt t="36706" x="5653088" y="5567363"/>
          <p14:tracePt t="36720" x="5727700" y="5567363"/>
          <p14:tracePt t="36724" x="5788025" y="5567363"/>
          <p14:tracePt t="36737" x="5849938" y="5592763"/>
          <p14:tracePt t="36739" x="5924550" y="5603875"/>
          <p14:tracePt t="36746" x="5984875" y="5641975"/>
          <p14:tracePt t="36754" x="6046788" y="5665788"/>
          <p14:tracePt t="36762" x="6096000" y="5691188"/>
          <p14:tracePt t="36771" x="6145213" y="5715000"/>
          <p14:tracePt t="36778" x="6157913" y="5727700"/>
          <p14:tracePt t="36787" x="6194425" y="5751513"/>
          <p14:tracePt t="36793" x="6218238" y="5764213"/>
          <p14:tracePt t="36804" x="6243638" y="5788025"/>
          <p14:tracePt t="36809" x="6256338" y="5800725"/>
          <p14:tracePt t="36819" x="6267450" y="5813425"/>
          <p14:tracePt t="36825" x="6280150" y="5826125"/>
          <p14:tracePt t="36836" x="6280150" y="5837238"/>
          <p14:tracePt t="36849" x="6280150" y="5849938"/>
          <p14:tracePt t="36872" x="6280150" y="5862638"/>
          <p14:tracePt t="36889" x="6267450" y="5862638"/>
          <p14:tracePt t="36896" x="6256338" y="5862638"/>
          <p14:tracePt t="37367" x="6218238" y="5862638"/>
          <p14:tracePt t="37375" x="6181725" y="5862638"/>
          <p14:tracePt t="37382" x="6145213" y="5862638"/>
          <p14:tracePt t="37390" x="6096000" y="5849938"/>
          <p14:tracePt t="37398" x="6046788" y="5837238"/>
          <p14:tracePt t="37406" x="5984875" y="5826125"/>
          <p14:tracePt t="37414" x="5935663" y="5813425"/>
          <p14:tracePt t="37422" x="5886450" y="5788025"/>
          <p14:tracePt t="37430" x="5837238" y="5776913"/>
          <p14:tracePt t="37438" x="5776913" y="5751513"/>
          <p14:tracePt t="37446" x="5738813" y="5727700"/>
          <p14:tracePt t="37453" x="5691188" y="5702300"/>
          <p14:tracePt t="37461" x="5653088" y="5678488"/>
          <p14:tracePt t="37470" x="5603875" y="5641975"/>
          <p14:tracePt t="37477" x="5580063" y="5603875"/>
          <p14:tracePt t="37485" x="5543550" y="5567363"/>
          <p14:tracePt t="37493" x="5518150" y="5518150"/>
          <p14:tracePt t="37501" x="5494338" y="5456238"/>
          <p14:tracePt t="37509" x="5481638" y="5407025"/>
          <p14:tracePt t="37517" x="5468938" y="5346700"/>
          <p14:tracePt t="37524" x="5456238" y="5284788"/>
          <p14:tracePt t="37532" x="5456238" y="5222875"/>
          <p14:tracePt t="37540" x="5456238" y="5211763"/>
          <p14:tracePt t="37548" x="5456238" y="5137150"/>
          <p14:tracePt t="37556" x="5468938" y="5113338"/>
          <p14:tracePt t="37564" x="5494338" y="5100638"/>
          <p14:tracePt t="37572" x="5518150" y="5087938"/>
          <p14:tracePt t="37580" x="5543550" y="5075238"/>
          <p14:tracePt t="37588" x="5567363" y="5075238"/>
          <p14:tracePt t="37596" x="5603875" y="5075238"/>
          <p14:tracePt t="37604" x="5616575" y="5075238"/>
          <p14:tracePt t="37612" x="5653088" y="5075238"/>
          <p14:tracePt t="37621" x="5678488" y="5075238"/>
          <p14:tracePt t="37627" x="5715000" y="5075238"/>
          <p14:tracePt t="37637" x="5727700" y="5075238"/>
          <p14:tracePt t="37643" x="5764213" y="5075238"/>
          <p14:tracePt t="37653" x="5776913" y="5075238"/>
          <p14:tracePt t="37659" x="5800725" y="5075238"/>
          <p14:tracePt t="37670" x="5813425" y="5075238"/>
          <p14:tracePt t="37675" x="5837238" y="5075238"/>
          <p14:tracePt t="37687" x="5849938" y="5075238"/>
          <p14:tracePt t="37692" x="5862638" y="5087938"/>
          <p14:tracePt t="37704" x="5875338" y="5087938"/>
          <p14:tracePt t="37707" x="5899150" y="5100638"/>
          <p14:tracePt t="37720" x="5924550" y="5100638"/>
          <p14:tracePt t="37724" x="5948363" y="5124450"/>
          <p14:tracePt t="37737" x="5973763" y="5137150"/>
          <p14:tracePt t="37739" x="5997575" y="5162550"/>
          <p14:tracePt t="37746" x="6034088" y="5173663"/>
          <p14:tracePt t="37754" x="6072188" y="5211763"/>
          <p14:tracePt t="37762" x="6096000" y="5235575"/>
          <p14:tracePt t="37772" x="6132513" y="5260975"/>
          <p14:tracePt t="37778" x="6169025" y="5297488"/>
          <p14:tracePt t="37786" x="6207125" y="5321300"/>
          <p14:tracePt t="37793" x="6230938" y="5346700"/>
          <p14:tracePt t="37804" x="6267450" y="5383213"/>
          <p14:tracePt t="37809" x="6292850" y="5407025"/>
          <p14:tracePt t="37819" x="6316663" y="5432425"/>
          <p14:tracePt t="37825" x="6342063" y="5468938"/>
          <p14:tracePt t="37837" x="6365875" y="5494338"/>
          <p14:tracePt t="37841" x="6365875" y="5505450"/>
          <p14:tracePt t="37853" x="6391275" y="5543550"/>
          <p14:tracePt t="37858" x="6403975" y="5567363"/>
          <p14:tracePt t="37870" x="6415088" y="5580063"/>
          <p14:tracePt t="37875" x="6415088" y="5592763"/>
          <p14:tracePt t="37887" x="6415088" y="5603875"/>
          <p14:tracePt t="37889" x="6415088" y="5616575"/>
          <p14:tracePt t="38213" x="6415088" y="5603875"/>
          <p14:tracePt t="38221" x="6427788" y="5592763"/>
          <p14:tracePt t="38228" x="6440488" y="5567363"/>
          <p14:tracePt t="38236" x="6453188" y="5543550"/>
          <p14:tracePt t="38244" x="6464300" y="5505450"/>
          <p14:tracePt t="38252" x="6464300" y="5494338"/>
          <p14:tracePt t="38260" x="6489700" y="5468938"/>
          <p14:tracePt t="38268" x="6489700" y="5456238"/>
          <p14:tracePt t="38276" x="6500813" y="5432425"/>
          <p14:tracePt t="38284" x="6500813" y="5419725"/>
          <p14:tracePt t="38291" x="6500813" y="5407025"/>
          <p14:tracePt t="38299" x="6513513" y="5407025"/>
          <p14:tracePt t="38307" x="6513513" y="5395913"/>
          <p14:tracePt t="38332" x="6513513" y="5383213"/>
          <p14:tracePt t="38364" x="6500813" y="5383213"/>
          <p14:tracePt t="38372" x="6489700" y="5370513"/>
          <p14:tracePt t="38378" x="6477000" y="5370513"/>
          <p14:tracePt t="38387" x="6464300" y="5370513"/>
          <p14:tracePt t="38394" x="6453188" y="5370513"/>
          <p14:tracePt t="38402" x="6440488" y="5370513"/>
          <p14:tracePt t="38410" x="6415088" y="5370513"/>
          <p14:tracePt t="38426" x="6391275" y="5370513"/>
          <p14:tracePt t="38434" x="6378575" y="5370513"/>
          <p14:tracePt t="38442" x="6365875" y="5370513"/>
          <p14:tracePt t="38449" x="6342063" y="5370513"/>
          <p14:tracePt t="38457" x="6329363" y="5370513"/>
          <p14:tracePt t="38465" x="6292850" y="5383213"/>
          <p14:tracePt t="38473" x="6267450" y="5395913"/>
          <p14:tracePt t="38481" x="6230938" y="5407025"/>
          <p14:tracePt t="38489" x="6181725" y="5419725"/>
          <p14:tracePt t="38497" x="6145213" y="5432425"/>
          <p14:tracePt t="38505" x="6083300" y="5456238"/>
          <p14:tracePt t="38513" x="6034088" y="5468938"/>
          <p14:tracePt t="38521" x="5997575" y="5481638"/>
          <p14:tracePt t="38529" x="5948363" y="5494338"/>
          <p14:tracePt t="38537" x="5899150" y="5518150"/>
          <p14:tracePt t="38544" x="5862638" y="5530850"/>
          <p14:tracePt t="38553" x="5813425" y="5543550"/>
          <p14:tracePt t="38560" x="5776913" y="5543550"/>
          <p14:tracePt t="38569" x="5738813" y="5554663"/>
          <p14:tracePt t="38576" x="5715000" y="5554663"/>
          <p14:tracePt t="38587" x="5691188" y="5554663"/>
          <p14:tracePt t="38593" x="5653088" y="5554663"/>
          <p14:tracePt t="38603" x="5629275" y="5554663"/>
          <p14:tracePt t="38609" x="5603875" y="5554663"/>
          <p14:tracePt t="38620" x="5592763" y="5554663"/>
          <p14:tracePt t="38623" x="5567363" y="5554663"/>
          <p14:tracePt t="38637" x="5554663" y="5554663"/>
          <p14:tracePt t="38641" x="5543550" y="5554663"/>
          <p14:tracePt t="38653" x="5543550" y="5543550"/>
          <p14:tracePt t="38657" x="5530850" y="5530850"/>
          <p14:tracePt t="38671" x="5530850" y="5518150"/>
          <p14:tracePt t="38675" x="5530850" y="5505450"/>
          <p14:tracePt t="38691" x="5530850" y="5494338"/>
          <p14:tracePt t="38704" x="5530850" y="5481638"/>
          <p14:tracePt t="38708" x="5530850" y="5468938"/>
          <p14:tracePt t="38720" x="5530850" y="5456238"/>
          <p14:tracePt t="38726" x="5530850" y="5445125"/>
          <p14:tracePt t="38736" x="5543550" y="5432425"/>
          <p14:tracePt t="38742" x="5554663" y="5432425"/>
          <p14:tracePt t="38754" x="5554663" y="5419725"/>
          <p14:tracePt t="38758" x="5567363" y="5419725"/>
          <p14:tracePt t="38770" x="5592763" y="5407025"/>
          <p14:tracePt t="38774" x="5616575" y="5395913"/>
          <p14:tracePt t="38788" x="5629275" y="5395913"/>
          <p14:tracePt t="38791" x="5665788" y="5383213"/>
          <p14:tracePt t="38803" x="5691188" y="5383213"/>
          <p14:tracePt t="38807" x="5727700" y="5383213"/>
          <p14:tracePt t="38821" x="5764213" y="5383213"/>
          <p14:tracePt t="38825" x="5800725" y="5383213"/>
          <p14:tracePt t="38837" x="5849938" y="5383213"/>
          <p14:tracePt t="38841" x="5899150" y="5383213"/>
          <p14:tracePt t="38854" x="5948363" y="5383213"/>
          <p14:tracePt t="38858" x="6010275" y="5395913"/>
          <p14:tracePt t="38870" x="6059488" y="5395913"/>
          <p14:tracePt t="38872" x="6119813" y="5419725"/>
          <p14:tracePt t="38877" x="6181725" y="5432425"/>
          <p14:tracePt t="38886" x="6243638" y="5456238"/>
          <p14:tracePt t="38892" x="6292850" y="5468938"/>
          <p14:tracePt t="38904" x="6342063" y="5494338"/>
          <p14:tracePt t="38909" x="6378575" y="5494338"/>
          <p14:tracePt t="38920" x="6440488" y="5518150"/>
          <p14:tracePt t="38925" x="6453188" y="5518150"/>
          <p14:tracePt t="38937" x="6489700" y="5530850"/>
          <p14:tracePt t="38941" x="6513513" y="5543550"/>
          <p14:tracePt t="38954" x="6538913" y="5554663"/>
          <p14:tracePt t="38959" x="6550025" y="5567363"/>
          <p14:tracePt t="38971" x="6562725" y="5567363"/>
          <p14:tracePt t="38975" x="6575425" y="5580063"/>
          <p14:tracePt t="38987" x="6588125" y="5580063"/>
          <p14:tracePt t="39004" x="6588125" y="5592763"/>
          <p14:tracePt t="42521" x="6588125" y="5543550"/>
          <p14:tracePt t="42527" x="6599238" y="5518150"/>
          <p14:tracePt t="42535" x="6611938" y="5494338"/>
          <p14:tracePt t="42543" x="6637338" y="5468938"/>
          <p14:tracePt t="42551" x="6661150" y="5456238"/>
          <p14:tracePt t="42559" x="6673850" y="5445125"/>
          <p14:tracePt t="42567" x="6697663" y="5445125"/>
          <p14:tracePt t="42575" x="6710363" y="5432425"/>
          <p14:tracePt t="42583" x="6735763" y="5432425"/>
          <p14:tracePt t="42591" x="6759575" y="5432425"/>
          <p14:tracePt t="42598" x="6784975" y="5432425"/>
          <p14:tracePt t="42606" x="6821488" y="5419725"/>
          <p14:tracePt t="42614" x="6858000" y="5407025"/>
          <p14:tracePt t="42622" x="6881813" y="5395913"/>
          <p14:tracePt t="42630" x="6919913" y="5383213"/>
          <p14:tracePt t="42638" x="6956425" y="5370513"/>
          <p14:tracePt t="42646" x="6980238" y="5357813"/>
          <p14:tracePt t="42654" x="7005638" y="5346700"/>
          <p14:tracePt t="42662" x="7029450" y="5321300"/>
          <p14:tracePt t="42671" x="7054850" y="5310188"/>
          <p14:tracePt t="42677" x="7067550" y="5297488"/>
          <p14:tracePt t="42688" x="7091363" y="5297488"/>
          <p14:tracePt t="42693" x="7104063" y="5284788"/>
          <p14:tracePt t="42705" x="7104063" y="5272088"/>
          <p14:tracePt t="42709" x="7116763" y="5272088"/>
          <p14:tracePt t="42720" x="7127875" y="5272088"/>
          <p14:tracePt t="42725" x="7127875" y="5260975"/>
          <p14:tracePt t="42738" x="7140575" y="5260975"/>
          <p14:tracePt t="42755" x="7153275" y="5260975"/>
          <p14:tracePt t="42759" x="7153275" y="5248275"/>
          <p14:tracePt t="42771" x="7165975" y="5248275"/>
          <p14:tracePt t="42788" x="7177088" y="5248275"/>
          <p14:tracePt t="42868" x="7153275" y="5260975"/>
          <p14:tracePt t="42875" x="7140575" y="5260975"/>
          <p14:tracePt t="42883" x="7116763" y="5260975"/>
          <p14:tracePt t="42891" x="7091363" y="5272088"/>
          <p14:tracePt t="42899" x="7054850" y="5272088"/>
          <p14:tracePt t="42907" x="7018338" y="5284788"/>
          <p14:tracePt t="42915" x="6956425" y="5284788"/>
          <p14:tracePt t="42923" x="6907213" y="5284788"/>
          <p14:tracePt t="42931" x="6808788" y="5284788"/>
          <p14:tracePt t="42939" x="6735763" y="5284788"/>
          <p14:tracePt t="42946" x="6648450" y="5284788"/>
          <p14:tracePt t="42956" x="6562725" y="5272088"/>
          <p14:tracePt t="42962" x="6513513" y="5272088"/>
          <p14:tracePt t="42971" x="6427788" y="5260975"/>
          <p14:tracePt t="42978" x="6354763" y="5260975"/>
          <p14:tracePt t="42988" x="6292850" y="5248275"/>
          <p14:tracePt t="42994" x="6230938" y="5248275"/>
          <p14:tracePt t="43004" x="6207125" y="5235575"/>
          <p14:tracePt t="43010" x="6169025" y="5235575"/>
          <p14:tracePt t="43021" x="6132513" y="5222875"/>
          <p14:tracePt t="43025" x="6119813" y="5222875"/>
          <p14:tracePt t="43037" x="6096000" y="5211763"/>
          <p14:tracePt t="43041" x="6083300" y="5199063"/>
          <p14:tracePt t="43057" x="6083300" y="5186363"/>
          <p14:tracePt t="43071" x="6083300" y="5173663"/>
          <p14:tracePt t="43088" x="6083300" y="5149850"/>
          <p14:tracePt t="43105" x="6108700" y="5137150"/>
          <p14:tracePt t="43110" x="6132513" y="5124450"/>
          <p14:tracePt t="43120" x="6169025" y="5124450"/>
          <p14:tracePt t="43121" x="6207125" y="5124450"/>
          <p14:tracePt t="43128" x="6243638" y="5113338"/>
          <p14:tracePt t="43138" x="6292850" y="5113338"/>
          <p14:tracePt t="43144" x="6342063" y="5113338"/>
          <p14:tracePt t="43154" x="6415088" y="5113338"/>
          <p14:tracePt t="43160" x="6477000" y="5113338"/>
          <p14:tracePt t="43172" x="6538913" y="5113338"/>
          <p14:tracePt t="43176" x="6611938" y="5113338"/>
          <p14:tracePt t="43187" x="6686550" y="5124450"/>
          <p14:tracePt t="43191" x="6772275" y="5124450"/>
          <p14:tracePt t="43205" x="6845300" y="5149850"/>
          <p14:tracePt t="43208" x="6919913" y="5162550"/>
          <p14:tracePt t="43221" x="6992938" y="5173663"/>
          <p14:tracePt t="43226" x="7067550" y="5199063"/>
          <p14:tracePt t="43237" x="7116763" y="5211763"/>
          <p14:tracePt t="43240" x="7189788" y="5235575"/>
          <p14:tracePt t="43255" x="7239000" y="5248275"/>
          <p14:tracePt t="43260" x="7288213" y="5272088"/>
          <p14:tracePt t="43271" x="7312025" y="5272088"/>
          <p14:tracePt t="43274" x="7350125" y="5284788"/>
          <p14:tracePt t="43288" x="7373938" y="5297488"/>
          <p14:tracePt t="43290" x="7399338" y="5310188"/>
          <p14:tracePt t="43294" x="7410450" y="5310188"/>
          <p14:tracePt t="43303" x="7423150" y="5310188"/>
          <p14:tracePt t="43310" x="7435850" y="5321300"/>
          <p14:tracePt t="43334" x="7435850" y="5334000"/>
          <p14:tracePt t="43351" x="7399338" y="5334000"/>
          <p14:tracePt t="43357" x="7337425" y="5346700"/>
          <p14:tracePt t="43365" x="7288213" y="5346700"/>
          <p14:tracePt t="43373" x="7202488" y="5346700"/>
          <p14:tracePt t="43381" x="7104063" y="5346700"/>
          <p14:tracePt t="43389" x="6992938" y="5346700"/>
          <p14:tracePt t="43397" x="6858000" y="5346700"/>
          <p14:tracePt t="43405" x="6710363" y="5346700"/>
          <p14:tracePt t="43413" x="6562725" y="5346700"/>
          <p14:tracePt t="43422" x="6403975" y="5346700"/>
          <p14:tracePt t="43429" x="6267450" y="5334000"/>
          <p14:tracePt t="43440" x="6194425" y="5321300"/>
          <p14:tracePt t="43445" x="6072188" y="5310188"/>
          <p14:tracePt t="43454" x="5973763" y="5284788"/>
          <p14:tracePt t="43460" x="5886450" y="5248275"/>
          <p14:tracePt t="43470" x="5813425" y="5222875"/>
          <p14:tracePt t="43476" x="5764213" y="5186363"/>
          <p14:tracePt t="43487" x="5727700" y="5149850"/>
          <p14:tracePt t="43492" x="5702300" y="5113338"/>
          <p14:tracePt t="43504" x="5702300" y="5075238"/>
          <p14:tracePt t="43508" x="5702300" y="5051425"/>
          <p14:tracePt t="43521" x="5702300" y="5026025"/>
          <p14:tracePt t="43525" x="5715000" y="5002213"/>
          <p14:tracePt t="43538" x="5751513" y="4976813"/>
          <p14:tracePt t="43542" x="5826125" y="4953000"/>
          <p14:tracePt t="43554" x="5899150" y="4940300"/>
          <p14:tracePt t="43560" x="5973763" y="4940300"/>
          <p14:tracePt t="43572" x="6059488" y="4940300"/>
          <p14:tracePt t="43575" x="6169025" y="4940300"/>
          <p14:tracePt t="43588" x="6267450" y="4940300"/>
          <p14:tracePt t="43592" x="6365875" y="4940300"/>
          <p14:tracePt t="43604" x="6464300" y="4965700"/>
          <p14:tracePt t="43606" x="6575425" y="4989513"/>
          <p14:tracePt t="43611" x="6624638" y="5002213"/>
          <p14:tracePt t="43620" x="6723063" y="5014913"/>
          <p14:tracePt t="43626" x="6808788" y="5038725"/>
          <p14:tracePt t="43637" x="6881813" y="5051425"/>
          <p14:tracePt t="43642" x="6943725" y="5051425"/>
          <p14:tracePt t="43654" x="6980238" y="5064125"/>
          <p14:tracePt t="43659" x="7029450" y="5064125"/>
          <p14:tracePt t="43671" x="7067550" y="5064125"/>
          <p14:tracePt t="43674" x="7091363" y="5064125"/>
          <p14:tracePt t="43688" x="7116763" y="5064125"/>
          <p14:tracePt t="43692" x="7127875" y="5064125"/>
          <p14:tracePt t="45456" x="7104063" y="5075238"/>
          <p14:tracePt t="45464" x="7078663" y="5075238"/>
          <p14:tracePt t="45471" x="7042150" y="5087938"/>
          <p14:tracePt t="45480" x="7005638" y="5113338"/>
          <p14:tracePt t="45488" x="6956425" y="5124450"/>
          <p14:tracePt t="45496" x="6907213" y="5149850"/>
          <p14:tracePt t="45504" x="6858000" y="5162550"/>
          <p14:tracePt t="45512" x="6796088" y="5173663"/>
          <p14:tracePt t="45521" x="6735763" y="5173663"/>
          <p14:tracePt t="45528" x="6686550" y="5186363"/>
          <p14:tracePt t="45535" x="6661150" y="5186363"/>
          <p14:tracePt t="45543" x="6588125" y="5186363"/>
          <p14:tracePt t="45551" x="6562725" y="5186363"/>
          <p14:tracePt t="45559" x="6526213" y="5186363"/>
          <p14:tracePt t="45567" x="6500813" y="5186363"/>
          <p14:tracePt t="45575" x="6489700" y="5186363"/>
          <p14:tracePt t="45583" x="6477000" y="5186363"/>
          <p14:tracePt t="45591" x="6464300" y="5186363"/>
          <p14:tracePt t="45599" x="6464300" y="5173663"/>
          <p14:tracePt t="45631" x="6477000" y="5173663"/>
          <p14:tracePt t="45639" x="6489700" y="5173663"/>
          <p14:tracePt t="45646" x="6500813" y="5173663"/>
          <p14:tracePt t="45654" x="6513513" y="5173663"/>
          <p14:tracePt t="45662" x="6538913" y="5173663"/>
          <p14:tracePt t="45678" x="6550025" y="5173663"/>
          <p14:tracePt t="45694" x="6562725" y="5186363"/>
          <p14:tracePt t="45717" x="6562725" y="5199063"/>
          <p14:tracePt t="45725" x="6550025" y="5199063"/>
          <p14:tracePt t="45733" x="6538913" y="5199063"/>
          <p14:tracePt t="45741" x="6526213" y="5199063"/>
          <p14:tracePt t="45749" x="6513513" y="5199063"/>
          <p14:tracePt t="45757" x="6500813" y="5199063"/>
          <p14:tracePt t="45765" x="6477000" y="5199063"/>
          <p14:tracePt t="45773" x="6464300" y="5199063"/>
          <p14:tracePt t="45781" x="6453188" y="5186363"/>
          <p14:tracePt t="45789" x="6440488" y="5173663"/>
          <p14:tracePt t="45796" x="6427788" y="5149850"/>
          <p14:tracePt t="45806" x="6415088" y="5137150"/>
          <p14:tracePt t="45812" x="6403975" y="5113338"/>
          <p14:tracePt t="45822" x="6391275" y="5100638"/>
          <p14:tracePt t="45828" x="6378575" y="5087938"/>
          <p14:tracePt t="45838" x="6378575" y="5075238"/>
          <p14:tracePt t="45844" x="6365875" y="5064125"/>
          <p14:tracePt t="45855" x="6354763" y="5051425"/>
          <p14:tracePt t="45868" x="6342063" y="5038725"/>
          <p14:tracePt t="45875" x="6342063" y="5026025"/>
          <p14:tracePt t="45891" x="6342063" y="5014913"/>
          <p14:tracePt t="45932" x="6354763" y="5026025"/>
          <p14:tracePt t="45940" x="6365875" y="5064125"/>
          <p14:tracePt t="45947" x="6378575" y="5100638"/>
          <p14:tracePt t="45955" x="6391275" y="5149850"/>
          <p14:tracePt t="45962" x="6403975" y="5211763"/>
          <p14:tracePt t="45971" x="6403975" y="5272088"/>
          <p14:tracePt t="45978" x="6391275" y="5357813"/>
          <p14:tracePt t="45986" x="6342063" y="5419725"/>
          <p14:tracePt t="45994" x="6280150" y="5468938"/>
          <p14:tracePt t="46002" x="6194425" y="5530850"/>
          <p14:tracePt t="46010" x="6108700" y="5580063"/>
          <p14:tracePt t="46018" x="6059488" y="5603875"/>
          <p14:tracePt t="46026" x="5961063" y="5641975"/>
          <p14:tracePt t="46034" x="5875338" y="5678488"/>
          <p14:tracePt t="46041" x="5800725" y="5702300"/>
          <p14:tracePt t="46049" x="5727700" y="5715000"/>
          <p14:tracePt t="46057" x="5665788" y="5715000"/>
          <p14:tracePt t="46065" x="5603875" y="5715000"/>
          <p14:tracePt t="46073" x="5567363" y="5715000"/>
          <p14:tracePt t="46081" x="5543550" y="5702300"/>
          <p14:tracePt t="46089" x="5518150" y="5665788"/>
          <p14:tracePt t="46097" x="5494338" y="5616575"/>
          <p14:tracePt t="46105" x="5494338" y="5567363"/>
          <p14:tracePt t="46113" x="5494338" y="5456238"/>
          <p14:tracePt t="46123" x="5494338" y="5419725"/>
          <p14:tracePt t="46128" x="5543550" y="5321300"/>
          <p14:tracePt t="46139" x="5603875" y="5260975"/>
          <p14:tracePt t="46144" x="5678488" y="5211763"/>
          <p14:tracePt t="46154" x="5764213" y="5162550"/>
          <p14:tracePt t="46160" x="5862638" y="5137150"/>
          <p14:tracePt t="46171" x="5973763" y="5113338"/>
          <p14:tracePt t="46176" x="6096000" y="5100638"/>
          <p14:tracePt t="46188" x="6218238" y="5100638"/>
          <p14:tracePt t="46192" x="6342063" y="5100638"/>
          <p14:tracePt t="46205" x="6464300" y="5124450"/>
          <p14:tracePt t="46209" x="6526213" y="5149850"/>
          <p14:tracePt t="46221" x="6624638" y="5186363"/>
          <p14:tracePt t="46224" x="6686550" y="5235575"/>
          <p14:tracePt t="46238" x="6710363" y="5248275"/>
          <p14:tracePt t="46243" x="6772275" y="5310188"/>
          <p14:tracePt t="46255" x="6796088" y="5334000"/>
          <p14:tracePt t="46260" x="6796088" y="5370513"/>
          <p14:tracePt t="46272" x="6796088" y="5395913"/>
          <p14:tracePt t="46275" x="6759575" y="5445125"/>
          <p14:tracePt t="46289" x="6710363" y="5481638"/>
          <p14:tracePt t="46290" x="6624638" y="5518150"/>
          <p14:tracePt t="46295" x="6526213" y="5543550"/>
          <p14:tracePt t="46304" x="6403975" y="5580063"/>
          <p14:tracePt t="46310" x="6256338" y="5603875"/>
          <p14:tracePt t="46321" x="6096000" y="5616575"/>
          <p14:tracePt t="46327" x="5961063" y="5629275"/>
          <p14:tracePt t="46337" x="5826125" y="5629275"/>
          <p14:tracePt t="46342" x="5776913" y="5616575"/>
          <p14:tracePt t="46355" x="5691188" y="5592763"/>
          <p14:tracePt t="46359" x="5629275" y="5543550"/>
          <p14:tracePt t="46371" x="5580063" y="5494338"/>
          <p14:tracePt t="46376" x="5567363" y="5445125"/>
          <p14:tracePt t="46389" x="5554663" y="5357813"/>
          <p14:tracePt t="46394" x="5554663" y="5310188"/>
          <p14:tracePt t="46404" x="5603875" y="5260975"/>
          <p14:tracePt t="46409" x="5665788" y="5211763"/>
          <p14:tracePt t="46421" x="5751513" y="5162550"/>
          <p14:tracePt t="46426" x="5862638" y="5137150"/>
          <p14:tracePt t="46438" x="5984875" y="5113338"/>
          <p14:tracePt t="46440" x="6108700" y="5100638"/>
          <p14:tracePt t="46445" x="6230938" y="5100638"/>
          <p14:tracePt t="46454" x="6292850" y="5100638"/>
          <p14:tracePt t="46460" x="6391275" y="5113338"/>
          <p14:tracePt t="46471" x="6427788" y="5137150"/>
          <p14:tracePt t="46476" x="6513513" y="5173663"/>
          <p14:tracePt t="46488" x="6538913" y="5199063"/>
          <p14:tracePt t="46493" x="6550025" y="5248275"/>
          <p14:tracePt t="46505" x="6538913" y="5272088"/>
          <p14:tracePt t="46509" x="6440488" y="5346700"/>
          <p14:tracePt t="46521" x="6305550" y="5395913"/>
          <p14:tracePt t="46526" x="6132513" y="5456238"/>
          <p14:tracePt t="46538" x="5935663" y="5505450"/>
          <p14:tracePt t="46543" x="5738813" y="5543550"/>
          <p14:tracePt t="46555" x="5629275" y="5567363"/>
          <p14:tracePt t="46560" x="5419725" y="5592763"/>
          <p14:tracePt t="46572" x="5222875" y="5616575"/>
          <p14:tracePt t="46576" x="5051425" y="5641975"/>
          <p14:tracePt t="46587" x="4891088" y="5653088"/>
          <p14:tracePt t="46588" x="4841875" y="5653088"/>
          <p14:tracePt t="46595" x="4732338" y="5653088"/>
          <p14:tracePt t="46606" x="4657725" y="5653088"/>
          <p14:tracePt t="46611" x="4621213" y="5629275"/>
          <p14:tracePt t="46621" x="4584700" y="5603875"/>
          <p14:tracePt t="46627" x="4584700" y="5554663"/>
          <p14:tracePt t="46637" x="4584700" y="5518150"/>
          <p14:tracePt t="46642" x="4645025" y="5456238"/>
          <p14:tracePt t="46654" x="4781550" y="5357813"/>
          <p14:tracePt t="46659" x="4929188" y="5297488"/>
          <p14:tracePt t="46671" x="5100638" y="5248275"/>
          <p14:tracePt t="46676" x="5297488" y="5211763"/>
          <p14:tracePt t="46688" x="5407025" y="5211763"/>
          <p14:tracePt t="46693" x="5616575" y="5199063"/>
          <p14:tracePt t="46704" x="5800725" y="5199063"/>
          <p14:tracePt t="46706" x="5973763" y="5199063"/>
          <p14:tracePt t="46721" x="6046788" y="5211763"/>
          <p14:tracePt t="46726" x="6157913" y="5248275"/>
          <p14:tracePt t="46738" x="6194425" y="5260975"/>
          <p14:tracePt t="46739" x="6256338" y="5284788"/>
          <p14:tracePt t="46745" x="6292850" y="5310188"/>
          <p14:tracePt t="46756" x="6329363" y="5334000"/>
          <p14:tracePt t="46761" x="6342063" y="5357813"/>
          <p14:tracePt t="46771" x="6342063" y="5370513"/>
          <p14:tracePt t="46777" x="6305550" y="5383213"/>
          <p14:tracePt t="46788" x="6230938" y="5395913"/>
          <p14:tracePt t="46793" x="6157913" y="5407025"/>
          <p14:tracePt t="46805" x="6059488" y="5407025"/>
          <p14:tracePt t="46809" x="5961063" y="5407025"/>
          <p14:tracePt t="46821" x="5911850" y="5407025"/>
          <p14:tracePt t="46824" x="5813425" y="5407025"/>
          <p14:tracePt t="46838" x="5727700" y="5407025"/>
          <p14:tracePt t="46842" x="5665788" y="5370513"/>
          <p14:tracePt t="46856" x="5616575" y="5346700"/>
          <p14:tracePt t="46860" x="5567363" y="5321300"/>
          <p14:tracePt t="46871" x="5567363" y="5297488"/>
          <p14:tracePt t="46875" x="5543550" y="5260975"/>
          <p14:tracePt t="46888" x="5543550" y="5248275"/>
          <p14:tracePt t="46890" x="5543550" y="5222875"/>
          <p14:tracePt t="46905" x="5567363" y="5199063"/>
          <p14:tracePt t="46907" x="5603875" y="5186363"/>
          <p14:tracePt t="46912" x="5691188" y="5173663"/>
          <p14:tracePt t="46921" x="5738813" y="5173663"/>
          <p14:tracePt t="47924" x="5727700" y="5173663"/>
          <p14:tracePt t="47932" x="5702300" y="5173663"/>
          <p14:tracePt t="47939" x="5691188" y="5186363"/>
          <p14:tracePt t="47947" x="5665788" y="5199063"/>
          <p14:tracePt t="47955" x="5641975" y="5211763"/>
          <p14:tracePt t="47962" x="5616575" y="5211763"/>
          <p14:tracePt t="47970" x="5554663" y="5235575"/>
          <p14:tracePt t="47978" x="5505450" y="5248275"/>
          <p14:tracePt t="47986" x="5456238" y="5260975"/>
          <p14:tracePt t="47994" x="5419725" y="5272088"/>
          <p14:tracePt t="48002" x="5370513" y="5284788"/>
          <p14:tracePt t="48010" x="5310188" y="5297488"/>
          <p14:tracePt t="48018" x="5284788" y="5297488"/>
          <p14:tracePt t="48026" x="5222875" y="5310188"/>
          <p14:tracePt t="48034" x="5199063" y="5321300"/>
          <p14:tracePt t="48041" x="5173663" y="5334000"/>
          <p14:tracePt t="48049" x="5137150" y="5346700"/>
          <p14:tracePt t="48057" x="5113338" y="5346700"/>
          <p14:tracePt t="48065" x="5100638" y="5357813"/>
          <p14:tracePt t="48073" x="5075238" y="5370513"/>
          <p14:tracePt t="48081" x="5064125" y="5383213"/>
          <p14:tracePt t="48089" x="5051425" y="5383213"/>
          <p14:tracePt t="48097" x="5038725" y="5395913"/>
          <p14:tracePt t="48105" x="5026025" y="5395913"/>
          <p14:tracePt t="48113" x="5014913" y="5407025"/>
          <p14:tracePt t="48128" x="5002213" y="5407025"/>
          <p14:tracePt t="48136" x="4989513" y="5419725"/>
          <p14:tracePt t="48152" x="4976813" y="5419725"/>
          <p14:tracePt t="48160" x="4965700" y="5432425"/>
          <p14:tracePt t="48176" x="4953000" y="5432425"/>
          <p14:tracePt t="48184" x="4953000" y="5445125"/>
          <p14:tracePt t="48192" x="4940300" y="5445125"/>
          <p14:tracePt t="48200" x="4929188" y="5445125"/>
          <p14:tracePt t="48208" x="4929188" y="5456238"/>
          <p14:tracePt t="48215" x="4916488" y="5456238"/>
          <p14:tracePt t="48231" x="4903788" y="5456238"/>
          <p14:tracePt t="48239" x="4891088" y="5456238"/>
          <p14:tracePt t="48263" x="4879975" y="5456238"/>
          <p14:tracePt t="48382" x="4891088" y="5445125"/>
          <p14:tracePt t="48390" x="4903788" y="5445125"/>
          <p14:tracePt t="48397" x="4903788" y="5432425"/>
          <p14:tracePt t="48405" x="4916488" y="5432425"/>
          <p14:tracePt t="48413" x="4929188" y="5419725"/>
          <p14:tracePt t="48421" x="4940300" y="5407025"/>
          <p14:tracePt t="48429" x="4965700" y="5407025"/>
          <p14:tracePt t="48437" x="4976813" y="5407025"/>
          <p14:tracePt t="48445" x="4989513" y="5395913"/>
          <p14:tracePt t="48452" x="5014913" y="5395913"/>
          <p14:tracePt t="48460" x="5026025" y="5395913"/>
          <p14:tracePt t="48468" x="5051425" y="5395913"/>
          <p14:tracePt t="48476" x="5064125" y="5395913"/>
          <p14:tracePt t="48484" x="5087938" y="5395913"/>
          <p14:tracePt t="48492" x="5100638" y="5395913"/>
          <p14:tracePt t="48500" x="5124450" y="5395913"/>
          <p14:tracePt t="48508" x="5137150" y="5395913"/>
          <p14:tracePt t="48516" x="5149850" y="5395913"/>
          <p14:tracePt t="48524" x="5162550" y="54070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F13BFB-6B8B-47DF-8790-81E0F6DE4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774949"/>
          </a:xfrm>
        </p:spPr>
        <p:txBody>
          <a:bodyPr/>
          <a:lstStyle/>
          <a:p>
            <a:r>
              <a:rPr lang="zh-TW" altLang="en-US" dirty="0"/>
              <a:t>動物園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AE2483-4386-4BBA-AA7A-BFDE21593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278469"/>
            <a:ext cx="6711654" cy="5554133"/>
          </a:xfrm>
        </p:spPr>
        <p:txBody>
          <a:bodyPr>
            <a:normAutofit/>
          </a:bodyPr>
          <a:lstStyle/>
          <a:p>
            <a:r>
              <a:rPr lang="en-US" altLang="zh-TW" dirty="0"/>
              <a:t>Zoo(int)</a:t>
            </a:r>
            <a:r>
              <a:rPr lang="zh-TW" altLang="en-US" dirty="0"/>
              <a:t> 建構子</a:t>
            </a:r>
            <a:r>
              <a:rPr lang="en-US" altLang="zh-TW" dirty="0"/>
              <a:t>(</a:t>
            </a:r>
            <a:r>
              <a:rPr lang="zh-TW" altLang="en-US" dirty="0"/>
              <a:t>預設容納動物量</a:t>
            </a:r>
            <a:r>
              <a:rPr lang="en-US" altLang="zh-TW" dirty="0"/>
              <a:t>)</a:t>
            </a:r>
            <a:r>
              <a:rPr lang="zh-TW" altLang="en-US" dirty="0"/>
              <a:t> 解構子</a:t>
            </a:r>
            <a:r>
              <a:rPr lang="en-US" altLang="zh-TW" dirty="0"/>
              <a:t>(</a:t>
            </a:r>
            <a:r>
              <a:rPr lang="zh-TW" altLang="en-US" dirty="0"/>
              <a:t>重要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Run (int) </a:t>
            </a:r>
            <a:r>
              <a:rPr lang="zh-TW" altLang="en-US" dirty="0"/>
              <a:t>執行策略</a:t>
            </a:r>
            <a:r>
              <a:rPr lang="en-US" altLang="zh-TW" dirty="0"/>
              <a:t>N</a:t>
            </a:r>
            <a:r>
              <a:rPr lang="zh-TW" altLang="en-US" dirty="0"/>
              <a:t>次</a:t>
            </a:r>
            <a:endParaRPr lang="en-US" altLang="zh-TW" dirty="0"/>
          </a:p>
          <a:p>
            <a:pPr lvl="1"/>
            <a:r>
              <a:rPr lang="zh-TW" altLang="en-US" dirty="0"/>
              <a:t>主要策略在這邊，然後執行下述動作</a:t>
            </a:r>
            <a:endParaRPr lang="en-US" altLang="zh-TW" dirty="0"/>
          </a:p>
          <a:p>
            <a:r>
              <a:rPr lang="en-US" altLang="zh-TW" dirty="0"/>
              <a:t>bool </a:t>
            </a:r>
            <a:r>
              <a:rPr lang="en-US" altLang="zh-TW" dirty="0" err="1"/>
              <a:t>FeedFood</a:t>
            </a:r>
            <a:r>
              <a:rPr lang="en-US" altLang="zh-TW" dirty="0"/>
              <a:t>(int)</a:t>
            </a:r>
            <a:r>
              <a:rPr lang="zh-TW" altLang="en-US" dirty="0"/>
              <a:t> 餵食</a:t>
            </a:r>
            <a:r>
              <a:rPr lang="en-US" altLang="zh-TW" dirty="0"/>
              <a:t>N</a:t>
            </a:r>
            <a:r>
              <a:rPr lang="zh-TW" altLang="en-US" dirty="0"/>
              <a:t>次 </a:t>
            </a:r>
            <a:r>
              <a:rPr lang="en-US" altLang="zh-TW" dirty="0"/>
              <a:t>(</a:t>
            </a:r>
            <a:r>
              <a:rPr lang="zh-TW" altLang="en-US" dirty="0"/>
              <a:t>每隻動物餵</a:t>
            </a:r>
            <a:r>
              <a:rPr lang="en-US" altLang="zh-TW" dirty="0"/>
              <a:t>50)</a:t>
            </a:r>
          </a:p>
          <a:p>
            <a:r>
              <a:rPr lang="en-US" altLang="zh-TW" dirty="0"/>
              <a:t>bool </a:t>
            </a:r>
            <a:r>
              <a:rPr lang="en-US" altLang="zh-TW" dirty="0" err="1"/>
              <a:t>FeedWater</a:t>
            </a:r>
            <a:r>
              <a:rPr lang="en-US" altLang="zh-TW" dirty="0"/>
              <a:t>(int)</a:t>
            </a:r>
            <a:r>
              <a:rPr lang="zh-TW" altLang="en-US" dirty="0"/>
              <a:t> 餵水</a:t>
            </a:r>
            <a:r>
              <a:rPr lang="en-US" altLang="zh-TW" dirty="0"/>
              <a:t>N</a:t>
            </a:r>
            <a:r>
              <a:rPr lang="zh-TW" altLang="en-US" dirty="0"/>
              <a:t>次 </a:t>
            </a:r>
            <a:r>
              <a:rPr lang="en-US" altLang="zh-TW" dirty="0"/>
              <a:t>(</a:t>
            </a:r>
            <a:r>
              <a:rPr lang="zh-TW" altLang="en-US" dirty="0"/>
              <a:t>每隻動物餵</a:t>
            </a:r>
            <a:r>
              <a:rPr lang="en-US" altLang="zh-TW" dirty="0"/>
              <a:t>10)</a:t>
            </a:r>
          </a:p>
          <a:p>
            <a:pPr lvl="1"/>
            <a:r>
              <a:rPr lang="zh-TW" altLang="en-US" dirty="0"/>
              <a:t>食物與飲水不足回傳失敗</a:t>
            </a:r>
            <a:endParaRPr lang="en-US" altLang="zh-TW" dirty="0"/>
          </a:p>
          <a:p>
            <a:r>
              <a:rPr lang="en-US" altLang="zh-TW" dirty="0"/>
              <a:t>bool </a:t>
            </a:r>
            <a:r>
              <a:rPr lang="en-US" altLang="zh-TW" dirty="0" err="1"/>
              <a:t>AskRest</a:t>
            </a:r>
            <a:r>
              <a:rPr lang="en-US" altLang="zh-TW" dirty="0"/>
              <a:t>() </a:t>
            </a:r>
            <a:r>
              <a:rPr lang="zh-TW" altLang="en-US" dirty="0"/>
              <a:t>要求動物休息</a:t>
            </a:r>
            <a:endParaRPr lang="en-US" altLang="zh-TW" dirty="0"/>
          </a:p>
          <a:p>
            <a:pPr lvl="1"/>
            <a:r>
              <a:rPr lang="zh-TW" altLang="en-US" dirty="0"/>
              <a:t>此項目回傳值涵義可自訂</a:t>
            </a:r>
            <a:endParaRPr lang="en-US" altLang="zh-TW" dirty="0"/>
          </a:p>
          <a:p>
            <a:r>
              <a:rPr lang="en-US" altLang="zh-TW" dirty="0"/>
              <a:t>Listing()</a:t>
            </a:r>
            <a:r>
              <a:rPr lang="zh-TW" altLang="en-US" dirty="0"/>
              <a:t> 印出所有動物資訊</a:t>
            </a:r>
            <a:endParaRPr lang="en-US" altLang="zh-TW" dirty="0"/>
          </a:p>
          <a:p>
            <a:pPr lvl="1"/>
            <a:r>
              <a:rPr lang="en-US" altLang="zh-TW" dirty="0"/>
              <a:t>[1] XXX (hungry: NN, </a:t>
            </a:r>
            <a:r>
              <a:rPr lang="en-US" altLang="zh-TW" dirty="0" err="1"/>
              <a:t>energy:MM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[2] ...</a:t>
            </a:r>
          </a:p>
          <a:p>
            <a:r>
              <a:rPr lang="en-US" altLang="zh-TW" dirty="0"/>
              <a:t>Int </a:t>
            </a:r>
            <a:r>
              <a:rPr lang="en-US" altLang="zh-TW" dirty="0" err="1"/>
              <a:t>getCount</a:t>
            </a:r>
            <a:r>
              <a:rPr lang="en-US" altLang="zh-TW" dirty="0"/>
              <a:t>()</a:t>
            </a:r>
            <a:r>
              <a:rPr lang="zh-TW" altLang="en-US" dirty="0"/>
              <a:t> 獲取動物數量資訊</a:t>
            </a: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6C50BF82-B321-CC48-8E76-2DA8398EEA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8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66"/>
    </mc:Choice>
    <mc:Fallback xmlns="">
      <p:transition spd="slow" advTm="90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71" x="5087938" y="5407025"/>
          <p14:tracePt t="778" x="4976813" y="5395913"/>
          <p14:tracePt t="786" x="4867275" y="5383213"/>
          <p14:tracePt t="794" x="4781550" y="5370513"/>
          <p14:tracePt t="802" x="4706938" y="5357813"/>
          <p14:tracePt t="810" x="4645025" y="5357813"/>
          <p14:tracePt t="818" x="4595813" y="5346700"/>
          <p14:tracePt t="826" x="4548188" y="5346700"/>
          <p14:tracePt t="833" x="4522788" y="5346700"/>
          <p14:tracePt t="842" x="4449763" y="5334000"/>
          <p14:tracePt t="849" x="4424363" y="5334000"/>
          <p14:tracePt t="857" x="4375150" y="5321300"/>
          <p14:tracePt t="865" x="4325938" y="5310188"/>
          <p14:tracePt t="873" x="4276725" y="5297488"/>
          <p14:tracePt t="881" x="4240213" y="5284788"/>
          <p14:tracePt t="889" x="4214813" y="5260975"/>
          <p14:tracePt t="897" x="4167188" y="5211763"/>
          <p14:tracePt t="905" x="4117975" y="5149850"/>
          <p14:tracePt t="913" x="4043363" y="5002213"/>
          <p14:tracePt t="920" x="3970338" y="4854575"/>
          <p14:tracePt t="928" x="3895725" y="4670425"/>
          <p14:tracePt t="936" x="3810000" y="4437063"/>
          <p14:tracePt t="944" x="3736975" y="4167188"/>
          <p14:tracePt t="952" x="3649663" y="3871913"/>
          <p14:tracePt t="960" x="3589338" y="3589338"/>
          <p14:tracePt t="968" x="3514725" y="3306763"/>
          <p14:tracePt t="976" x="3502025" y="3170238"/>
          <p14:tracePt t="984" x="3452813" y="2949575"/>
          <p14:tracePt t="992" x="3416300" y="2728913"/>
          <p14:tracePt t="1000" x="3405188" y="2532063"/>
          <p14:tracePt t="1009" x="3405188" y="2359025"/>
          <p14:tracePt t="1015" x="3405188" y="2200275"/>
          <p14:tracePt t="1024" x="3405188" y="2138363"/>
          <p14:tracePt t="1031" x="3405188" y="2016125"/>
          <p14:tracePt t="1042" x="3441700" y="1917700"/>
          <p14:tracePt t="1047" x="3490913" y="1770063"/>
          <p14:tracePt t="1058" x="3527425" y="1733550"/>
          <p14:tracePt t="1063" x="3576638" y="1658938"/>
          <p14:tracePt t="1075" x="3638550" y="1585913"/>
          <p14:tracePt t="1079" x="3687763" y="1536700"/>
          <p14:tracePt t="1092" x="3736975" y="1487488"/>
          <p14:tracePt t="1096" x="3797300" y="1450975"/>
          <p14:tracePt t="1109" x="3859213" y="1412875"/>
          <p14:tracePt t="1112" x="3921125" y="1376363"/>
          <p14:tracePt t="1126" x="3981450" y="1352550"/>
          <p14:tracePt t="1130" x="4056063" y="1327150"/>
          <p14:tracePt t="1142" x="4129088" y="1303338"/>
          <p14:tracePt t="1146" x="4191000" y="1290638"/>
          <p14:tracePt t="1159" x="4264025" y="1290638"/>
          <p14:tracePt t="1163" x="4338638" y="1290638"/>
          <p14:tracePt t="1175" x="4400550" y="1290638"/>
          <p14:tracePt t="1176" x="4460875" y="1290638"/>
          <p14:tracePt t="1182" x="4510088" y="1303338"/>
          <p14:tracePt t="1192" x="4572000" y="1339850"/>
          <p14:tracePt t="1197" x="4608513" y="1363663"/>
          <p14:tracePt t="1208" x="4657725" y="1389063"/>
          <p14:tracePt t="1213" x="4694238" y="1425575"/>
          <p14:tracePt t="1226" x="4732338" y="1450975"/>
          <p14:tracePt t="1230" x="4756150" y="1487488"/>
          <p14:tracePt t="1242" x="4781550" y="1500188"/>
          <p14:tracePt t="1247" x="4818063" y="1536700"/>
          <p14:tracePt t="1259" x="4841875" y="1560513"/>
          <p14:tracePt t="1263" x="4867275" y="1597025"/>
          <p14:tracePt t="1274" x="4879975" y="1635125"/>
          <p14:tracePt t="1277" x="4903788" y="1684338"/>
          <p14:tracePt t="1292" x="4929188" y="1744663"/>
          <p14:tracePt t="1296" x="4940300" y="1793875"/>
          <p14:tracePt t="1308" x="4965700" y="1868488"/>
          <p14:tracePt t="1312" x="4989513" y="1941513"/>
          <p14:tracePt t="1325" x="5002213" y="2016125"/>
          <p14:tracePt t="1327" x="5014913" y="2089150"/>
          <p14:tracePt t="1332" x="5014913" y="2163763"/>
          <p14:tracePt t="1342" x="5026025" y="2286000"/>
          <p14:tracePt t="1348" x="5026025" y="2384425"/>
          <p14:tracePt t="1358" x="5014913" y="2482850"/>
          <p14:tracePt t="1363" x="4953000" y="2679700"/>
          <p14:tracePt t="1375" x="4879975" y="2838450"/>
          <p14:tracePt t="1379" x="4792663" y="3024188"/>
          <p14:tracePt t="1392" x="4683125" y="3219450"/>
          <p14:tracePt t="1396" x="4572000" y="3416300"/>
          <p14:tracePt t="1408" x="4424363" y="3613150"/>
          <p14:tracePt t="1411" x="4264025" y="3797300"/>
          <p14:tracePt t="1425" x="4105275" y="3957638"/>
          <p14:tracePt t="1430" x="3895725" y="4129088"/>
          <p14:tracePt t="1442" x="3687763" y="4276725"/>
          <p14:tracePt t="1445" x="3478213" y="4424363"/>
          <p14:tracePt t="1459" x="3268663" y="4559300"/>
          <p14:tracePt t="1461" x="3060700" y="4683125"/>
          <p14:tracePt t="1466" x="2962275" y="4732338"/>
          <p14:tracePt t="1476" x="2778125" y="4830763"/>
          <p14:tracePt t="1482" x="2605088" y="4891088"/>
          <p14:tracePt t="1491" x="2446338" y="4953000"/>
          <p14:tracePt t="1498" x="2286000" y="5002213"/>
          <p14:tracePt t="1508" x="2138363" y="5026025"/>
          <p14:tracePt t="1514" x="1978025" y="5038725"/>
          <p14:tracePt t="1525" x="1819275" y="5038725"/>
          <p14:tracePt t="1529" x="1671638" y="5026025"/>
          <p14:tracePt t="1542" x="1438275" y="4940300"/>
          <p14:tracePt t="1547" x="1290638" y="4830763"/>
          <p14:tracePt t="1558" x="1166813" y="4719638"/>
          <p14:tracePt t="1562" x="1044575" y="4572000"/>
          <p14:tracePt t="1575" x="995363" y="4460875"/>
          <p14:tracePt t="1580" x="835025" y="4178300"/>
          <p14:tracePt t="1591" x="749300" y="3970338"/>
          <p14:tracePt t="1595" x="700088" y="3748088"/>
          <p14:tracePt t="1609" x="688975" y="3638550"/>
          <p14:tracePt t="1613" x="663575" y="3416300"/>
          <p14:tracePt t="1626" x="650875" y="3219450"/>
          <p14:tracePt t="1628" x="650875" y="3035300"/>
          <p14:tracePt t="1632" x="650875" y="2863850"/>
          <p14:tracePt t="1641" x="663575" y="2728913"/>
          <p14:tracePt t="1648" x="712788" y="2605088"/>
          <p14:tracePt t="1659" x="762000" y="2506663"/>
          <p14:tracePt t="1664" x="835025" y="2397125"/>
          <p14:tracePt t="1675" x="909638" y="2286000"/>
          <p14:tracePt t="1680" x="1008063" y="2187575"/>
          <p14:tracePt t="1692" x="1106488" y="2101850"/>
          <p14:tracePt t="1695" x="1241425" y="2003425"/>
          <p14:tracePt t="1708" x="1376363" y="1917700"/>
          <p14:tracePt t="1711" x="1500188" y="1843088"/>
          <p14:tracePt t="1724" x="1635125" y="1782763"/>
          <p14:tracePt t="1728" x="1770063" y="1720850"/>
          <p14:tracePt t="1741" x="1905000" y="1671638"/>
          <p14:tracePt t="1745" x="1954213" y="1671638"/>
          <p14:tracePt t="1758" x="2138363" y="1622425"/>
          <p14:tracePt t="1761" x="2249488" y="1609725"/>
          <p14:tracePt t="1775" x="2347913" y="1609725"/>
          <p14:tracePt t="1778" x="2457450" y="1609725"/>
          <p14:tracePt t="1792" x="2581275" y="1609725"/>
          <p14:tracePt t="1794" x="2690813" y="1635125"/>
          <p14:tracePt t="1798" x="2801938" y="1695450"/>
          <p14:tracePt t="1808" x="3011488" y="1819275"/>
          <p14:tracePt t="1814" x="3084513" y="1881188"/>
          <p14:tracePt t="1826" x="3232150" y="2003425"/>
          <p14:tracePt t="1830" x="3379788" y="2138363"/>
          <p14:tracePt t="1841" x="3502025" y="2249488"/>
          <p14:tracePt t="1846" x="3613150" y="2371725"/>
          <p14:tracePt t="1859" x="3736975" y="2482850"/>
          <p14:tracePt t="1864" x="3773488" y="2532063"/>
          <p14:tracePt t="1875" x="3871913" y="2630488"/>
          <p14:tracePt t="1880" x="3932238" y="2716213"/>
          <p14:tracePt t="1892" x="4006850" y="2789238"/>
          <p14:tracePt t="1897" x="4043363" y="2863850"/>
          <p14:tracePt t="1909" x="4092575" y="2936875"/>
          <p14:tracePt t="1913" x="4117975" y="3011488"/>
          <p14:tracePt t="1926" x="4141788" y="3084513"/>
          <p14:tracePt t="1930" x="4154488" y="3159125"/>
          <p14:tracePt t="1941" x="4154488" y="3219450"/>
          <p14:tracePt t="1942" x="4154488" y="3294063"/>
          <p14:tracePt t="1948" x="4154488" y="3367088"/>
          <p14:tracePt t="1959" x="4117975" y="3478213"/>
          <p14:tracePt t="1964" x="4068763" y="3551238"/>
          <p14:tracePt t="1975" x="4030663" y="3589338"/>
          <p14:tracePt t="1980" x="3944938" y="3687763"/>
          <p14:tracePt t="1991" x="3871913" y="3760788"/>
          <p14:tracePt t="1996" x="3822700" y="3786188"/>
          <p14:tracePt t="2008" x="3748088" y="3846513"/>
          <p14:tracePt t="2012" x="3687763" y="3908425"/>
          <p14:tracePt t="2026" x="3576638" y="3994150"/>
          <p14:tracePt t="2030" x="3527425" y="4019550"/>
          <p14:tracePt t="2043" x="3416300" y="4117975"/>
          <p14:tracePt t="2047" x="3343275" y="4178300"/>
          <p14:tracePt t="2058" x="3281363" y="4240213"/>
          <p14:tracePt t="2061" x="3244850" y="4264025"/>
          <p14:tracePt t="2076" x="3182938" y="4325938"/>
          <p14:tracePt t="2081" x="3121025" y="4387850"/>
          <p14:tracePt t="2091" x="3060700" y="4437063"/>
          <p14:tracePt t="2092" x="3011488" y="4473575"/>
          <p14:tracePt t="2099" x="2986088" y="4498975"/>
          <p14:tracePt t="2109" x="2949575" y="4522788"/>
          <p14:tracePt t="2114" x="2913063" y="4535488"/>
          <p14:tracePt t="2125" x="2887663" y="4559300"/>
          <p14:tracePt t="2130" x="2838450" y="4572000"/>
          <p14:tracePt t="2141" x="2814638" y="4572000"/>
          <p14:tracePt t="2146" x="2778125" y="4572000"/>
          <p14:tracePt t="2159" x="2752725" y="4572000"/>
          <p14:tracePt t="2163" x="2716213" y="4548188"/>
          <p14:tracePt t="2175" x="2679700" y="4522788"/>
          <p14:tracePt t="2180" x="2630488" y="4486275"/>
          <p14:tracePt t="2193" x="2568575" y="4424363"/>
          <p14:tracePt t="2197" x="2532063" y="4387850"/>
          <p14:tracePt t="2208" x="2482850" y="4325938"/>
          <p14:tracePt t="2211" x="2408238" y="4227513"/>
          <p14:tracePt t="2225" x="2371725" y="4154488"/>
          <p14:tracePt t="2230" x="2347913" y="4105275"/>
          <p14:tracePt t="2242" x="2273300" y="3981450"/>
          <p14:tracePt t="2243" x="2224088" y="3895725"/>
          <p14:tracePt t="2248" x="2187575" y="3810000"/>
          <p14:tracePt t="2259" x="2151063" y="3698875"/>
          <p14:tracePt t="2265" x="2101850" y="3576638"/>
          <p14:tracePt t="2274" x="2076450" y="3452813"/>
          <p14:tracePt t="2280" x="2039938" y="3294063"/>
          <p14:tracePt t="2292" x="2003425" y="3048000"/>
          <p14:tracePt t="2296" x="2003425" y="2851150"/>
          <p14:tracePt t="2308" x="2003425" y="2740025"/>
          <p14:tracePt t="2311" x="2003425" y="2544763"/>
          <p14:tracePt t="2324" x="2016125" y="2359025"/>
          <p14:tracePt t="2328" x="2052638" y="2187575"/>
          <p14:tracePt t="2341" x="2101850" y="2016125"/>
          <p14:tracePt t="2343" x="2138363" y="1868488"/>
          <p14:tracePt t="2359" x="2174875" y="1806575"/>
          <p14:tracePt t="2363" x="2212975" y="1720850"/>
          <p14:tracePt t="2375" x="2262188" y="1635125"/>
          <p14:tracePt t="2378" x="2298700" y="1573213"/>
          <p14:tracePt t="2391" x="2347913" y="1511300"/>
          <p14:tracePt t="2392" x="2397125" y="1462088"/>
          <p14:tracePt t="2399" x="2457450" y="1412875"/>
          <p14:tracePt t="2408" x="2544763" y="1363663"/>
          <p14:tracePt t="2415" x="2617788" y="1327150"/>
          <p14:tracePt t="2424" x="2690813" y="1277938"/>
          <p14:tracePt t="2431" x="2789238" y="1241425"/>
          <p14:tracePt t="2441" x="2887663" y="1216025"/>
          <p14:tracePt t="2446" x="2936875" y="1204913"/>
          <p14:tracePt t="2458" x="3024188" y="1179513"/>
          <p14:tracePt t="2462" x="3121025" y="1155700"/>
          <p14:tracePt t="2475" x="3195638" y="1143000"/>
          <p14:tracePt t="2478" x="3281363" y="1143000"/>
          <p14:tracePt t="2491" x="3367088" y="1143000"/>
          <p14:tracePt t="2494" x="3441700" y="1143000"/>
          <p14:tracePt t="2509" x="3563938" y="1143000"/>
          <p14:tracePt t="2513" x="3649663" y="1155700"/>
          <p14:tracePt t="2526" x="3736975" y="1179513"/>
          <p14:tracePt t="2530" x="3822700" y="1204913"/>
          <p14:tracePt t="2542" x="3871913" y="1216025"/>
          <p14:tracePt t="2547" x="3994150" y="1277938"/>
          <p14:tracePt t="2559" x="4043363" y="1303338"/>
          <p14:tracePt t="2559" x="4117975" y="1339850"/>
          <p14:tracePt t="2565" x="4203700" y="1389063"/>
          <p14:tracePt t="2575" x="4264025" y="1438275"/>
          <p14:tracePt t="2581" x="4338638" y="1487488"/>
          <p14:tracePt t="2591" x="4387850" y="1536700"/>
          <p14:tracePt t="2597" x="4437063" y="1585913"/>
          <p14:tracePt t="2608" x="4473575" y="1635125"/>
          <p14:tracePt t="2612" x="4510088" y="1695450"/>
          <p14:tracePt t="2625" x="4548188" y="1757363"/>
          <p14:tracePt t="2628" x="4572000" y="1819275"/>
          <p14:tracePt t="2642" x="4595813" y="1868488"/>
          <p14:tracePt t="2646" x="4608513" y="1917700"/>
          <p14:tracePt t="2660" x="4633913" y="1978025"/>
          <p14:tracePt t="2664" x="4645025" y="2039938"/>
          <p14:tracePt t="2675" x="4657725" y="2101850"/>
          <p14:tracePt t="2679" x="4657725" y="2163763"/>
          <p14:tracePt t="2692" x="4670425" y="2224088"/>
          <p14:tracePt t="2697" x="4670425" y="2286000"/>
          <p14:tracePt t="2709" x="4683125" y="2347913"/>
          <p14:tracePt t="2710" x="4683125" y="2397125"/>
          <p14:tracePt t="2715" x="4683125" y="2457450"/>
          <p14:tracePt t="2725" x="4683125" y="2519363"/>
          <p14:tracePt t="2731" x="4683125" y="2581275"/>
          <p14:tracePt t="2742" x="4683125" y="2630488"/>
          <p14:tracePt t="2747" x="4683125" y="2679700"/>
          <p14:tracePt t="2758" x="4683125" y="2690813"/>
          <p14:tracePt t="2764" x="4683125" y="2765425"/>
          <p14:tracePt t="2775" x="4683125" y="2801938"/>
          <p14:tracePt t="2778" x="4670425" y="2838450"/>
          <p14:tracePt t="2792" x="4657725" y="2876550"/>
          <p14:tracePt t="2797" x="4645025" y="2900363"/>
          <p14:tracePt t="2810" x="4621213" y="2936875"/>
          <p14:tracePt t="2813" x="4608513" y="2974975"/>
          <p14:tracePt t="2826" x="4584700" y="3011488"/>
          <p14:tracePt t="2831" x="4559300" y="3048000"/>
          <p14:tracePt t="2842" x="4535488" y="3084513"/>
          <p14:tracePt t="2844" x="4522788" y="3121025"/>
          <p14:tracePt t="2859" x="4486275" y="3146425"/>
          <p14:tracePt t="2864" x="4473575" y="3170238"/>
          <p14:tracePt t="2875" x="4460875" y="3195638"/>
          <p14:tracePt t="2877" x="4437063" y="3208338"/>
          <p14:tracePt t="2882" x="4411663" y="3232150"/>
          <p14:tracePt t="2891" x="4400550" y="3244850"/>
          <p14:tracePt t="2897" x="4387850" y="3244850"/>
          <p14:tracePt t="2909" x="4387850" y="3257550"/>
          <p14:tracePt t="2914" x="4375150" y="3257550"/>
          <p14:tracePt t="2930" x="4362450" y="3257550"/>
          <p14:tracePt t="2959" x="4351338" y="3257550"/>
          <p14:tracePt t="2963" x="4338638" y="3257550"/>
          <p14:tracePt t="3340" x="4325938" y="3257550"/>
          <p14:tracePt t="3348" x="4302125" y="3257550"/>
          <p14:tracePt t="3356" x="4289425" y="3257550"/>
          <p14:tracePt t="3363" x="4252913" y="3244850"/>
          <p14:tracePt t="3371" x="4227513" y="3232150"/>
          <p14:tracePt t="3379" x="4191000" y="3208338"/>
          <p14:tracePt t="3387" x="4141788" y="3182938"/>
          <p14:tracePt t="3395" x="4068763" y="3146425"/>
          <p14:tracePt t="3403" x="4006850" y="3097213"/>
          <p14:tracePt t="3411" x="3957638" y="3071813"/>
          <p14:tracePt t="3419" x="3895725" y="3035300"/>
          <p14:tracePt t="3427" x="3822700" y="2998788"/>
          <p14:tracePt t="3435" x="3760788" y="2962275"/>
          <p14:tracePt t="3443" x="3687763" y="2913063"/>
          <p14:tracePt t="3450" x="3625850" y="2887663"/>
          <p14:tracePt t="3459" x="3576638" y="2863850"/>
          <p14:tracePt t="3466" x="3527425" y="2827338"/>
          <p14:tracePt t="3475" x="3502025" y="2814638"/>
          <p14:tracePt t="3482" x="3441700" y="2789238"/>
          <p14:tracePt t="3491" x="3405188" y="2778125"/>
          <p14:tracePt t="3498" x="3392488" y="2765425"/>
          <p14:tracePt t="3509" x="3343275" y="2740025"/>
          <p14:tracePt t="3514" x="3343275" y="2728913"/>
          <p14:tracePt t="3525" x="3317875" y="2716213"/>
          <p14:tracePt t="3529" x="3306763" y="2703513"/>
          <p14:tracePt t="3542" x="3281363" y="2690813"/>
          <p14:tracePt t="3545" x="3268663" y="2679700"/>
          <p14:tracePt t="3559" x="3257550" y="2679700"/>
          <p14:tracePt t="3563" x="3244850" y="2667000"/>
          <p14:tracePt t="3575" x="3244850" y="2654300"/>
          <p14:tracePt t="3577" x="3232150" y="2643188"/>
          <p14:tracePt t="3592" x="3219450" y="2643188"/>
          <p14:tracePt t="3597" x="3219450" y="2630488"/>
          <p14:tracePt t="3610" x="3208338" y="2617788"/>
          <p14:tracePt t="3625" x="3195638" y="2605088"/>
          <p14:tracePt t="3632" x="3182938" y="2593975"/>
          <p14:tracePt t="3642" x="3170238" y="2593975"/>
          <p14:tracePt t="3647" x="3170238" y="2581275"/>
          <p14:tracePt t="3659" x="3159125" y="2568575"/>
          <p14:tracePt t="3664" x="3146425" y="2568575"/>
          <p14:tracePt t="3675" x="3146425" y="2555875"/>
          <p14:tracePt t="3680" x="3133725" y="2544763"/>
          <p14:tracePt t="3692" x="3121025" y="2532063"/>
          <p14:tracePt t="3696" x="3109913" y="2519363"/>
          <p14:tracePt t="3709" x="3084513" y="2506663"/>
          <p14:tracePt t="3714" x="3071813" y="2495550"/>
          <p14:tracePt t="3725" x="3060700" y="2482850"/>
          <p14:tracePt t="3729" x="3024188" y="2482850"/>
          <p14:tracePt t="3743" x="2998788" y="2470150"/>
          <p14:tracePt t="3747" x="2974975" y="2470150"/>
          <p14:tracePt t="3759" x="2936875" y="2457450"/>
          <p14:tracePt t="3764" x="2900363" y="2446338"/>
          <p14:tracePt t="3775" x="2863850" y="2433638"/>
          <p14:tracePt t="3780" x="2827338" y="2433638"/>
          <p14:tracePt t="3792" x="2778125" y="2408238"/>
          <p14:tracePt t="3794" x="2728913" y="2384425"/>
          <p14:tracePt t="3798" x="2679700" y="2371725"/>
          <p14:tracePt t="3808" x="2617788" y="2335213"/>
          <p14:tracePt t="3814" x="2555875" y="2309813"/>
          <p14:tracePt t="3825" x="2457450" y="2262188"/>
          <p14:tracePt t="3830" x="2420938" y="2249488"/>
          <p14:tracePt t="3842" x="2298700" y="2212975"/>
          <p14:tracePt t="3846" x="2262188" y="2187575"/>
          <p14:tracePt t="3859" x="2187575" y="2174875"/>
          <p14:tracePt t="3863" x="2114550" y="2151063"/>
          <p14:tracePt t="3876" x="2027238" y="2114550"/>
          <p14:tracePt t="3880" x="1954213" y="2101850"/>
          <p14:tracePt t="3893" x="1881188" y="2076450"/>
          <p14:tracePt t="3897" x="1819275" y="2052638"/>
          <p14:tracePt t="3910" x="1757363" y="2027238"/>
          <p14:tracePt t="3914" x="1733550" y="2016125"/>
          <p14:tracePt t="3926" x="1684338" y="1990725"/>
          <p14:tracePt t="3928" x="1646238" y="1978025"/>
          <p14:tracePt t="4095" x="1658938" y="1978025"/>
          <p14:tracePt t="4111" x="1671638" y="1966913"/>
          <p14:tracePt t="4126" x="1684338" y="1966913"/>
          <p14:tracePt t="4134" x="1684338" y="1954213"/>
          <p14:tracePt t="4150" x="1684338" y="1941513"/>
          <p14:tracePt t="4159" x="1684338" y="1928813"/>
          <p14:tracePt t="4166" x="1684338" y="1905000"/>
          <p14:tracePt t="4174" x="1684338" y="1892300"/>
          <p14:tracePt t="4182" x="1671638" y="1855788"/>
          <p14:tracePt t="4190" x="1646238" y="1819275"/>
          <p14:tracePt t="4198" x="1622425" y="1782763"/>
          <p14:tracePt t="4206" x="1597025" y="1744663"/>
          <p14:tracePt t="4213" x="1573213" y="1708150"/>
          <p14:tracePt t="4221" x="1536700" y="1658938"/>
          <p14:tracePt t="4229" x="1511300" y="1635125"/>
          <p14:tracePt t="4237" x="1487488" y="1585913"/>
          <p14:tracePt t="4245" x="1462088" y="1560513"/>
          <p14:tracePt t="4253" x="1450975" y="1536700"/>
          <p14:tracePt t="4261" x="1425575" y="1511300"/>
          <p14:tracePt t="4269" x="1412875" y="1487488"/>
          <p14:tracePt t="4277" x="1389063" y="1450975"/>
          <p14:tracePt t="4285" x="1376363" y="1438275"/>
          <p14:tracePt t="4292" x="1376363" y="1412875"/>
          <p14:tracePt t="4300" x="1363663" y="1401763"/>
          <p14:tracePt t="4309" x="1363663" y="1376363"/>
          <p14:tracePt t="4325" x="1363663" y="1363663"/>
          <p14:tracePt t="4332" x="1363663" y="1352550"/>
          <p14:tracePt t="4340" x="1363663" y="1339850"/>
          <p14:tracePt t="4348" x="1389063" y="1339850"/>
          <p14:tracePt t="4356" x="1412875" y="1339850"/>
          <p14:tracePt t="4364" x="1438275" y="1339850"/>
          <p14:tracePt t="4371" x="1487488" y="1339850"/>
          <p14:tracePt t="4379" x="1560513" y="1339850"/>
          <p14:tracePt t="4387" x="1622425" y="1339850"/>
          <p14:tracePt t="4395" x="1708150" y="1339850"/>
          <p14:tracePt t="4403" x="1793875" y="1339850"/>
          <p14:tracePt t="4411" x="1881188" y="1352550"/>
          <p14:tracePt t="4419" x="1990725" y="1363663"/>
          <p14:tracePt t="4427" x="2089150" y="1389063"/>
          <p14:tracePt t="4435" x="2200275" y="1412875"/>
          <p14:tracePt t="4443" x="2298700" y="1438275"/>
          <p14:tracePt t="4451" x="2408238" y="1462088"/>
          <p14:tracePt t="4458" x="2519363" y="1487488"/>
          <p14:tracePt t="4466" x="2617788" y="1524000"/>
          <p14:tracePt t="4475" x="2716213" y="1547813"/>
          <p14:tracePt t="4482" x="2765425" y="1573213"/>
          <p14:tracePt t="4492" x="2851150" y="1597025"/>
          <p14:tracePt t="4498" x="2936875" y="1622425"/>
          <p14:tracePt t="4509" x="2998788" y="1646238"/>
          <p14:tracePt t="4514" x="3071813" y="1684338"/>
          <p14:tracePt t="4526" x="3097213" y="1684338"/>
          <p14:tracePt t="4530" x="3133725" y="1708150"/>
          <p14:tracePt t="4542" x="3170238" y="1720850"/>
          <p14:tracePt t="4545" x="3195638" y="1733550"/>
          <p14:tracePt t="4559" x="3219450" y="1744663"/>
          <p14:tracePt t="4564" x="3232150" y="1770063"/>
          <p14:tracePt t="4579" x="3244850" y="1782763"/>
          <p14:tracePt t="4592" x="3244850" y="1806575"/>
          <p14:tracePt t="4596" x="3244850" y="1819275"/>
          <p14:tracePt t="4610" x="3244850" y="1831975"/>
          <p14:tracePt t="4613" x="3244850" y="1843088"/>
          <p14:tracePt t="4626" x="3232150" y="1868488"/>
          <p14:tracePt t="4627" x="3208338" y="1881188"/>
          <p14:tracePt t="4632" x="3170238" y="1905000"/>
          <p14:tracePt t="4642" x="3146425" y="1928813"/>
          <p14:tracePt t="4648" x="3097213" y="1941513"/>
          <p14:tracePt t="4659" x="3024188" y="1978025"/>
          <p14:tracePt t="4664" x="2986088" y="1990725"/>
          <p14:tracePt t="4675" x="2925763" y="2016125"/>
          <p14:tracePt t="4681" x="2814638" y="2039938"/>
          <p14:tracePt t="4692" x="2716213" y="2052638"/>
          <p14:tracePt t="4696" x="2630488" y="2065338"/>
          <p14:tracePt t="4709" x="2506663" y="2076450"/>
          <p14:tracePt t="4713" x="2397125" y="2076450"/>
          <p14:tracePt t="4726" x="2286000" y="2076450"/>
          <p14:tracePt t="4730" x="2174875" y="2076450"/>
          <p14:tracePt t="4742" x="2065338" y="2076450"/>
          <p14:tracePt t="4746" x="2016125" y="2076450"/>
          <p14:tracePt t="4759" x="1917700" y="2065338"/>
          <p14:tracePt t="4764" x="1843088" y="2039938"/>
          <p14:tracePt t="4776" x="1770063" y="2016125"/>
          <p14:tracePt t="4781" x="1695450" y="2003425"/>
          <p14:tracePt t="4792" x="1671638" y="1990725"/>
          <p14:tracePt t="4793" x="1635125" y="1978025"/>
          <p14:tracePt t="4798" x="1597025" y="1978025"/>
          <p14:tracePt t="4810" x="1573213" y="1966913"/>
          <p14:tracePt t="4815" x="1547813" y="1954213"/>
          <p14:tracePt t="4825" x="1536700" y="1954213"/>
          <p14:tracePt t="4830" x="1524000" y="1954213"/>
          <p14:tracePt t="4847" x="1524000" y="1941513"/>
          <p14:tracePt t="4859" x="1511300" y="1941513"/>
          <p14:tracePt t="4934" x="1524000" y="1941513"/>
          <p14:tracePt t="4965" x="1536700" y="1941513"/>
          <p14:tracePt t="4980" x="1547813" y="1941513"/>
          <p14:tracePt t="4996" x="1560513" y="1941513"/>
          <p14:tracePt t="5013" x="1573213" y="1941513"/>
          <p14:tracePt t="5020" x="1585913" y="1941513"/>
          <p14:tracePt t="5028" x="1597025" y="1941513"/>
          <p14:tracePt t="5036" x="1597025" y="1928813"/>
          <p14:tracePt t="5043" x="1609725" y="1917700"/>
          <p14:tracePt t="5051" x="1622425" y="1905000"/>
          <p14:tracePt t="5059" x="1635125" y="1892300"/>
          <p14:tracePt t="5067" x="1646238" y="1881188"/>
          <p14:tracePt t="5076" x="1671638" y="1868488"/>
          <p14:tracePt t="5083" x="1684338" y="1855788"/>
          <p14:tracePt t="5091" x="1708150" y="1843088"/>
          <p14:tracePt t="5099" x="1733550" y="1831975"/>
          <p14:tracePt t="5107" x="1757363" y="1806575"/>
          <p14:tracePt t="5115" x="1793875" y="1806575"/>
          <p14:tracePt t="5122" x="1819275" y="1793875"/>
          <p14:tracePt t="5130" x="1868488" y="1782763"/>
          <p14:tracePt t="5138" x="1905000" y="1770063"/>
          <p14:tracePt t="5146" x="1954213" y="1770063"/>
          <p14:tracePt t="5154" x="2016125" y="1770063"/>
          <p14:tracePt t="5162" x="2065338" y="1770063"/>
          <p14:tracePt t="5170" x="2114550" y="1770063"/>
          <p14:tracePt t="5178" x="2163763" y="1770063"/>
          <p14:tracePt t="5186" x="2212975" y="1770063"/>
          <p14:tracePt t="5194" x="2249488" y="1770063"/>
          <p14:tracePt t="5202" x="2273300" y="1782763"/>
          <p14:tracePt t="5209" x="2309813" y="1782763"/>
          <p14:tracePt t="5218" x="2347913" y="1782763"/>
          <p14:tracePt t="5227" x="2371725" y="1793875"/>
          <p14:tracePt t="5233" x="2397125" y="1793875"/>
          <p14:tracePt t="5243" x="2408238" y="1793875"/>
          <p14:tracePt t="5249" x="2420938" y="1793875"/>
          <p14:tracePt t="5258" x="2433638" y="1793875"/>
          <p14:tracePt t="5265" x="2457450" y="1793875"/>
          <p14:tracePt t="5282" x="2470150" y="1793875"/>
          <p14:tracePt t="5297" x="2482850" y="1793875"/>
          <p14:tracePt t="5321" x="2495550" y="1806575"/>
          <p14:tracePt t="5336" x="2506663" y="1819275"/>
          <p14:tracePt t="5352" x="2506663" y="1831975"/>
          <p14:tracePt t="5375" x="2506663" y="1843088"/>
          <p14:tracePt t="5383" x="2506663" y="1855788"/>
          <p14:tracePt t="5391" x="2506663" y="1868488"/>
          <p14:tracePt t="5399" x="2482850" y="1881188"/>
          <p14:tracePt t="5407" x="2470150" y="1881188"/>
          <p14:tracePt t="5415" x="2433638" y="1892300"/>
          <p14:tracePt t="5423" x="2408238" y="1892300"/>
          <p14:tracePt t="5431" x="2371725" y="1892300"/>
          <p14:tracePt t="5439" x="2322513" y="1892300"/>
          <p14:tracePt t="5447" x="2273300" y="1892300"/>
          <p14:tracePt t="5455" x="2224088" y="1892300"/>
          <p14:tracePt t="5462" x="2174875" y="1892300"/>
          <p14:tracePt t="5470" x="2125663" y="1868488"/>
          <p14:tracePt t="5478" x="2065338" y="1855788"/>
          <p14:tracePt t="5486" x="2016125" y="1843088"/>
          <p14:tracePt t="5494" x="1966913" y="1831975"/>
          <p14:tracePt t="5502" x="1928813" y="1806575"/>
          <p14:tracePt t="5510" x="1892300" y="1793875"/>
          <p14:tracePt t="5518" x="1868488" y="1782763"/>
          <p14:tracePt t="5526" x="1831975" y="1770063"/>
          <p14:tracePt t="5534" x="1806575" y="1757363"/>
          <p14:tracePt t="5542" x="1793875" y="1733550"/>
          <p14:tracePt t="5549" x="1770063" y="1720850"/>
          <p14:tracePt t="5559" x="1757363" y="1708150"/>
          <p14:tracePt t="5565" x="1757363" y="1695450"/>
          <p14:tracePt t="5576" x="1744663" y="1695450"/>
          <p14:tracePt t="5589" x="1744663" y="1684338"/>
          <p14:tracePt t="5693" x="1757363" y="1684338"/>
          <p14:tracePt t="5732" x="1770063" y="1684338"/>
          <p14:tracePt t="5747" x="1782763" y="1684338"/>
          <p14:tracePt t="5755" x="1782763" y="1695450"/>
          <p14:tracePt t="5763" x="1793875" y="1695450"/>
          <p14:tracePt t="5771" x="1793875" y="1708150"/>
          <p14:tracePt t="5779" x="1806575" y="1720850"/>
          <p14:tracePt t="5787" x="1819275" y="1733550"/>
          <p14:tracePt t="5794" x="1819275" y="1744663"/>
          <p14:tracePt t="5802" x="1831975" y="1757363"/>
          <p14:tracePt t="5818" x="1843088" y="1770063"/>
          <p14:tracePt t="5826" x="1843088" y="1782763"/>
          <p14:tracePt t="5833" x="1855788" y="1793875"/>
          <p14:tracePt t="5842" x="1855788" y="1819275"/>
          <p14:tracePt t="5858" x="1855788" y="1843088"/>
          <p14:tracePt t="5866" x="1855788" y="1855788"/>
          <p14:tracePt t="5873" x="1855788" y="1881188"/>
          <p14:tracePt t="5881" x="1855788" y="1892300"/>
          <p14:tracePt t="5889" x="1855788" y="1917700"/>
          <p14:tracePt t="5897" x="1855788" y="1941513"/>
          <p14:tracePt t="5905" x="1855788" y="1966913"/>
          <p14:tracePt t="5913" x="1855788" y="1990725"/>
          <p14:tracePt t="5921" x="1855788" y="2003425"/>
          <p14:tracePt t="5929" x="1855788" y="2027238"/>
          <p14:tracePt t="5937" x="1855788" y="2052638"/>
          <p14:tracePt t="5945" x="1855788" y="2076450"/>
          <p14:tracePt t="5953" x="1855788" y="2101850"/>
          <p14:tracePt t="5960" x="1855788" y="2114550"/>
          <p14:tracePt t="5968" x="1855788" y="2138363"/>
          <p14:tracePt t="5976" x="1855788" y="2163763"/>
          <p14:tracePt t="5984" x="1855788" y="2174875"/>
          <p14:tracePt t="5994" x="1855788" y="2200275"/>
          <p14:tracePt t="6000" x="1855788" y="2212975"/>
          <p14:tracePt t="6010" x="1843088" y="2224088"/>
          <p14:tracePt t="6016" x="1843088" y="2236788"/>
          <p14:tracePt t="6027" x="1843088" y="2249488"/>
          <p14:tracePt t="6032" x="1831975" y="2262188"/>
          <p14:tracePt t="6041" x="1831975" y="2273300"/>
          <p14:tracePt t="6047" x="1819275" y="2286000"/>
          <p14:tracePt t="6059" x="1806575" y="2298700"/>
          <p14:tracePt t="6063" x="1782763" y="2322513"/>
          <p14:tracePt t="6076" x="1770063" y="2335213"/>
          <p14:tracePt t="6080" x="1744663" y="2347913"/>
          <p14:tracePt t="6092" x="1720850" y="2371725"/>
          <p14:tracePt t="6095" x="1695450" y="2371725"/>
          <p14:tracePt t="6109" x="1658938" y="2397125"/>
          <p14:tracePt t="6114" x="1635125" y="2397125"/>
          <p14:tracePt t="6126" x="1597025" y="2397125"/>
          <p14:tracePt t="6130" x="1560513" y="2408238"/>
          <p14:tracePt t="6143" x="1536700" y="2408238"/>
          <p14:tracePt t="6146" x="1500188" y="2408238"/>
          <p14:tracePt t="6160" x="1462088" y="2408238"/>
          <p14:tracePt t="6163" x="1425575" y="2397125"/>
          <p14:tracePt t="6176" x="1389063" y="2371725"/>
          <p14:tracePt t="6177" x="1352550" y="2347913"/>
          <p14:tracePt t="6182" x="1314450" y="2322513"/>
          <p14:tracePt t="6191" x="1290638" y="2298700"/>
          <p14:tracePt t="6198" x="1265238" y="2286000"/>
          <p14:tracePt t="6209" x="1241425" y="2262188"/>
          <p14:tracePt t="6213" x="1216025" y="2236788"/>
          <p14:tracePt t="6225" x="1204913" y="2212975"/>
          <p14:tracePt t="6229" x="1179513" y="2187575"/>
          <p14:tracePt t="6242" x="1166813" y="2163763"/>
          <p14:tracePt t="6246" x="1166813" y="2151063"/>
          <p14:tracePt t="6260" x="1155700" y="2125663"/>
          <p14:tracePt t="6264" x="1155700" y="2101850"/>
          <p14:tracePt t="6276" x="1155700" y="2089150"/>
          <p14:tracePt t="6280" x="1143000" y="2065338"/>
          <p14:tracePt t="6292" x="1143000" y="2052638"/>
          <p14:tracePt t="6297" x="1143000" y="2027238"/>
          <p14:tracePt t="6309" x="1143000" y="2003425"/>
          <p14:tracePt t="6311" x="1155700" y="1978025"/>
          <p14:tracePt t="6316" x="1166813" y="1966913"/>
          <p14:tracePt t="6327" x="1192213" y="1954213"/>
          <p14:tracePt t="6332" x="1216025" y="1941513"/>
          <p14:tracePt t="6342" x="1241425" y="1928813"/>
          <p14:tracePt t="6348" x="1277938" y="1928813"/>
          <p14:tracePt t="6358" x="1327150" y="1917700"/>
          <p14:tracePt t="6364" x="1376363" y="1917700"/>
          <p14:tracePt t="6376" x="1425575" y="1917700"/>
          <p14:tracePt t="6380" x="1487488" y="1917700"/>
          <p14:tracePt t="6393" x="1547813" y="1917700"/>
          <p14:tracePt t="6396" x="1597025" y="1917700"/>
          <p14:tracePt t="6410" x="1658938" y="1917700"/>
          <p14:tracePt t="6414" x="1720850" y="1917700"/>
          <p14:tracePt t="6425" x="1770063" y="1928813"/>
          <p14:tracePt t="6428" x="1819275" y="1941513"/>
          <p14:tracePt t="6443" x="1868488" y="1966913"/>
          <p14:tracePt t="6447" x="1917700" y="1990725"/>
          <p14:tracePt t="6460" x="1954213" y="2016125"/>
          <p14:tracePt t="6462" x="1990725" y="2039938"/>
          <p14:tracePt t="6466" x="2016125" y="2076450"/>
          <p14:tracePt t="6475" x="2039938" y="2089150"/>
          <p14:tracePt t="6482" x="2052638" y="2114550"/>
          <p14:tracePt t="6492" x="2076450" y="2138363"/>
          <p14:tracePt t="6498" x="2089150" y="2151063"/>
          <p14:tracePt t="6509" x="2101850" y="2163763"/>
          <p14:tracePt t="6514" x="2101850" y="2187575"/>
          <p14:tracePt t="6526" x="2101850" y="2212975"/>
          <p14:tracePt t="6530" x="2101850" y="2236788"/>
          <p14:tracePt t="6542" x="2101850" y="2249488"/>
          <p14:tracePt t="6546" x="2076450" y="2273300"/>
          <p14:tracePt t="6559" x="2052638" y="2286000"/>
          <p14:tracePt t="6564" x="2016125" y="2309813"/>
          <p14:tracePt t="6576" x="1978025" y="2322513"/>
          <p14:tracePt t="6581" x="1941513" y="2335213"/>
          <p14:tracePt t="6592" x="1892300" y="2347913"/>
          <p14:tracePt t="6595" x="1855788" y="2347913"/>
          <p14:tracePt t="6609" x="1806575" y="2359025"/>
          <p14:tracePt t="6614" x="1770063" y="2359025"/>
          <p14:tracePt t="6626" x="1720850" y="2359025"/>
          <p14:tracePt t="6627" x="1671638" y="2359025"/>
          <p14:tracePt t="6632" x="1622425" y="2335213"/>
          <p14:tracePt t="6642" x="1573213" y="2309813"/>
          <p14:tracePt t="6648" x="1524000" y="2286000"/>
          <p14:tracePt t="6659" x="1474788" y="2236788"/>
          <p14:tracePt t="6664" x="1438275" y="2200275"/>
          <p14:tracePt t="6676" x="1389063" y="2151063"/>
          <p14:tracePt t="6680" x="1352550" y="2089150"/>
          <p14:tracePt t="6692" x="1327150" y="2039938"/>
          <p14:tracePt t="6696" x="1290638" y="1978025"/>
          <p14:tracePt t="6709" x="1277938" y="1928813"/>
          <p14:tracePt t="6714" x="1277938" y="1905000"/>
          <p14:tracePt t="6725" x="1265238" y="1868488"/>
          <p14:tracePt t="6729" x="1265238" y="1831975"/>
          <p14:tracePt t="6742" x="1265238" y="1793875"/>
          <p14:tracePt t="6744" x="1265238" y="1757363"/>
          <p14:tracePt t="6759" x="1265238" y="1744663"/>
          <p14:tracePt t="6761" x="1290638" y="1720850"/>
          <p14:tracePt t="6776" x="1314450" y="1708150"/>
          <p14:tracePt t="6780" x="1339850" y="1695450"/>
          <p14:tracePt t="6793" x="1376363" y="1684338"/>
          <p14:tracePt t="6795" x="1425575" y="1684338"/>
          <p14:tracePt t="6798" x="1487488" y="1684338"/>
          <p14:tracePt t="6809" x="1560513" y="1684338"/>
          <p14:tracePt t="6814" x="1671638" y="1684338"/>
          <p14:tracePt t="6826" x="1744663" y="1684338"/>
          <p14:tracePt t="6831" x="1819275" y="1695450"/>
          <p14:tracePt t="6842" x="1892300" y="1744663"/>
          <p14:tracePt t="6847" x="1928813" y="1770063"/>
          <p14:tracePt t="6859" x="2003425" y="1831975"/>
          <p14:tracePt t="6863" x="2065338" y="1868488"/>
          <p14:tracePt t="6876" x="2114550" y="1917700"/>
          <p14:tracePt t="6881" x="2138363" y="1941513"/>
          <p14:tracePt t="6893" x="2163763" y="1978025"/>
          <p14:tracePt t="6896" x="2174875" y="2016125"/>
          <p14:tracePt t="6910" x="2187575" y="2039938"/>
          <p14:tracePt t="6914" x="2200275" y="2065338"/>
          <p14:tracePt t="6926" x="2200275" y="2089150"/>
          <p14:tracePt t="6930" x="2200275" y="2114550"/>
          <p14:tracePt t="6943" x="2200275" y="2125663"/>
          <p14:tracePt t="6945" x="2187575" y="2138363"/>
          <p14:tracePt t="6949" x="2174875" y="2151063"/>
          <p14:tracePt t="6958" x="2163763" y="2163763"/>
          <p14:tracePt t="6964" x="2138363" y="2174875"/>
          <p14:tracePt t="6976" x="2125663" y="2187575"/>
          <p14:tracePt t="6980" x="2101850" y="2200275"/>
          <p14:tracePt t="6992" x="2089150" y="2212975"/>
          <p14:tracePt t="6996" x="2076450" y="2224088"/>
          <p14:tracePt t="7009" x="2065338" y="2224088"/>
          <p14:tracePt t="7013" x="2052638" y="2224088"/>
          <p14:tracePt t="7025" x="2039938" y="2236788"/>
          <p14:tracePt t="7043" x="2027238" y="2236788"/>
          <p14:tracePt t="7067" x="2016125" y="2236788"/>
          <p14:tracePt t="7170" x="2003425" y="2236788"/>
          <p14:tracePt t="7178" x="2003425" y="2224088"/>
          <p14:tracePt t="7534" x="1990725" y="2224088"/>
          <p14:tracePt t="7543" x="1954213" y="2224088"/>
          <p14:tracePt t="7549" x="1917700" y="2224088"/>
          <p14:tracePt t="7557" x="1881188" y="2224088"/>
          <p14:tracePt t="7565" x="1843088" y="2224088"/>
          <p14:tracePt t="7573" x="1793875" y="2224088"/>
          <p14:tracePt t="7581" x="1744663" y="2224088"/>
          <p14:tracePt t="7589" x="1671638" y="2224088"/>
          <p14:tracePt t="7597" x="1585913" y="2224088"/>
          <p14:tracePt t="7605" x="1511300" y="2212975"/>
          <p14:tracePt t="7613" x="1438275" y="2200275"/>
          <p14:tracePt t="7620" x="1376363" y="2163763"/>
          <p14:tracePt t="7628" x="1314450" y="2138363"/>
          <p14:tracePt t="7636" x="1265238" y="2101850"/>
          <p14:tracePt t="7644" x="1228725" y="2065338"/>
          <p14:tracePt t="7652" x="1192213" y="2027238"/>
          <p14:tracePt t="7660" x="1166813" y="1978025"/>
          <p14:tracePt t="7668" x="1155700" y="1941513"/>
          <p14:tracePt t="7676" x="1143000" y="1905000"/>
          <p14:tracePt t="7684" x="1143000" y="1855788"/>
          <p14:tracePt t="7693" x="1143000" y="1819275"/>
          <p14:tracePt t="7700" x="1143000" y="1770063"/>
          <p14:tracePt t="7709" x="1166813" y="1733550"/>
          <p14:tracePt t="7715" x="1192213" y="1695450"/>
          <p14:tracePt t="7725" x="1228725" y="1671638"/>
          <p14:tracePt t="7731" x="1265238" y="1635125"/>
          <p14:tracePt t="7742" x="1314450" y="1622425"/>
          <p14:tracePt t="7747" x="1363663" y="1609725"/>
          <p14:tracePt t="7759" x="1412875" y="1597025"/>
          <p14:tracePt t="7763" x="1511300" y="1597025"/>
          <p14:tracePt t="7776" x="1573213" y="1597025"/>
          <p14:tracePt t="7780" x="1646238" y="1635125"/>
          <p14:tracePt t="7793" x="1720850" y="1671638"/>
          <p14:tracePt t="7797" x="1806575" y="1720850"/>
          <p14:tracePt t="7810" x="1843088" y="1744663"/>
          <p14:tracePt t="7813" x="1917700" y="1793875"/>
          <p14:tracePt t="7827" x="1978025" y="1843088"/>
          <p14:tracePt t="7831" x="2027238" y="1892300"/>
          <p14:tracePt t="7843" x="2052638" y="1905000"/>
          <p14:tracePt t="7846" x="2089150" y="1941513"/>
          <p14:tracePt t="7860" x="2114550" y="1978025"/>
          <p14:tracePt t="7862" x="2125663" y="2003425"/>
          <p14:tracePt t="7866" x="2138363" y="2052638"/>
          <p14:tracePt t="7875" x="2138363" y="2076450"/>
          <p14:tracePt t="7881" x="2138363" y="2101850"/>
          <p14:tracePt t="7893" x="2125663" y="2125663"/>
          <p14:tracePt t="7897" x="2101850" y="2138363"/>
          <p14:tracePt t="7910" x="2065338" y="2163763"/>
          <p14:tracePt t="7913" x="2027238" y="2163763"/>
          <p14:tracePt t="7925" x="2003425" y="2174875"/>
          <p14:tracePt t="7929" x="1966913" y="2174875"/>
          <p14:tracePt t="7942" x="1928813" y="2174875"/>
          <p14:tracePt t="7946" x="1905000" y="2174875"/>
          <p14:tracePt t="7960" x="1892300" y="2174875"/>
          <p14:tracePt t="7963" x="1868488" y="2163763"/>
          <p14:tracePt t="7976" x="1843088" y="2151063"/>
          <p14:tracePt t="32954" x="1843088" y="2163763"/>
          <p14:tracePt t="32961" x="1868488" y="2224088"/>
          <p14:tracePt t="32969" x="1905000" y="2286000"/>
          <p14:tracePt t="32976" x="1941513" y="2347913"/>
          <p14:tracePt t="32985" x="1990725" y="2408238"/>
          <p14:tracePt t="32992" x="2039938" y="2470150"/>
          <p14:tracePt t="33000" x="2089150" y="2519363"/>
          <p14:tracePt t="33009" x="2125663" y="2593975"/>
          <p14:tracePt t="33017" x="2174875" y="2643188"/>
          <p14:tracePt t="33024" x="2273300" y="2740025"/>
          <p14:tracePt t="33032" x="2322513" y="2789238"/>
          <p14:tracePt t="33040" x="2408238" y="2863850"/>
          <p14:tracePt t="33048" x="2482850" y="2913063"/>
          <p14:tracePt t="33056" x="2555875" y="2962275"/>
          <p14:tracePt t="33064" x="2617788" y="2998788"/>
          <p14:tracePt t="33072" x="2667000" y="3024188"/>
          <p14:tracePt t="33080" x="2690813" y="3035300"/>
          <p14:tracePt t="33088" x="2740025" y="3048000"/>
          <p14:tracePt t="33096" x="2778125" y="3048000"/>
          <p14:tracePt t="33104" x="2814638" y="3060700"/>
          <p14:tracePt t="33112" x="2838450" y="3060700"/>
          <p14:tracePt t="33119" x="2863850" y="3071813"/>
          <p14:tracePt t="33130" x="2887663" y="3071813"/>
          <p14:tracePt t="33135" x="2900363" y="3071813"/>
          <p14:tracePt t="33147" x="2913063" y="3071813"/>
          <p14:tracePt t="33151" x="2925763" y="3071813"/>
          <p14:tracePt t="33175" x="2936875" y="3071813"/>
          <p14:tracePt t="33428" x="2936875" y="3060700"/>
          <p14:tracePt t="33436" x="2925763" y="3060700"/>
          <p14:tracePt t="33460" x="2913063" y="3060700"/>
          <p14:tracePt t="33467" x="2913063" y="3048000"/>
          <p14:tracePt t="33483" x="2900363" y="3048000"/>
          <p14:tracePt t="33554" x="2900363" y="3035300"/>
          <p14:tracePt t="33563" x="2887663" y="3035300"/>
          <p14:tracePt t="33793" x="2900363" y="3035300"/>
          <p14:tracePt t="33815" x="2900363" y="3024188"/>
          <p14:tracePt t="33823" x="2913063" y="3024188"/>
          <p14:tracePt t="33919" x="2887663" y="3024188"/>
          <p14:tracePt t="33927" x="2838450" y="3024188"/>
          <p14:tracePt t="33934" x="2801938" y="3024188"/>
          <p14:tracePt t="33942" x="2740025" y="3024188"/>
          <p14:tracePt t="33950" x="2679700" y="3024188"/>
          <p14:tracePt t="33958" x="2617788" y="3024188"/>
          <p14:tracePt t="33966" x="2555875" y="3024188"/>
          <p14:tracePt t="33974" x="2495550" y="3024188"/>
          <p14:tracePt t="33981" x="2446338" y="3011488"/>
          <p14:tracePt t="33989" x="2433638" y="2998788"/>
          <p14:tracePt t="33997" x="2397125" y="2974975"/>
          <p14:tracePt t="34005" x="2359025" y="2949575"/>
          <p14:tracePt t="34014" x="2359025" y="2913063"/>
          <p14:tracePt t="34021" x="2359025" y="2863850"/>
          <p14:tracePt t="34031" x="2371725" y="2814638"/>
          <p14:tracePt t="34037" x="2420938" y="2752725"/>
          <p14:tracePt t="34047" x="2495550" y="2690813"/>
          <p14:tracePt t="34053" x="2581275" y="2630488"/>
          <p14:tracePt t="34062" x="2679700" y="2568575"/>
          <p14:tracePt t="34068" x="2778125" y="2519363"/>
          <p14:tracePt t="34079" x="2876550" y="2495550"/>
          <p14:tracePt t="34084" x="2974975" y="2495550"/>
          <p14:tracePt t="34096" x="3024188" y="2495550"/>
          <p14:tracePt t="34100" x="3097213" y="2495550"/>
          <p14:tracePt t="34112" x="3159125" y="2532063"/>
          <p14:tracePt t="34117" x="3208338" y="2568575"/>
          <p14:tracePt t="34129" x="3232150" y="2593975"/>
          <p14:tracePt t="34133" x="3257550" y="2630488"/>
          <p14:tracePt t="34146" x="3281363" y="2690813"/>
          <p14:tracePt t="34149" x="3281363" y="2716213"/>
          <p14:tracePt t="34163" x="3281363" y="2740025"/>
          <p14:tracePt t="34167" x="3257550" y="2765425"/>
          <p14:tracePt t="34179" x="3219450" y="2789238"/>
          <p14:tracePt t="34183" x="3170238" y="2814638"/>
          <p14:tracePt t="34197" x="3109913" y="2827338"/>
          <p14:tracePt t="34198" x="3060700" y="2838450"/>
          <p14:tracePt t="34204" x="2986088" y="2838450"/>
          <p14:tracePt t="34212" x="2925763" y="2838450"/>
          <p14:tracePt t="34219" x="2863850" y="2838450"/>
          <p14:tracePt t="34229" x="2801938" y="2827338"/>
          <p14:tracePt t="34235" x="2765425" y="2778125"/>
          <p14:tracePt t="34246" x="2728913" y="2728913"/>
          <p14:tracePt t="34251" x="2716213" y="2679700"/>
          <p14:tracePt t="34262" x="2703513" y="2617788"/>
          <p14:tracePt t="34266" x="2703513" y="2532063"/>
          <p14:tracePt t="34279" x="2716213" y="2470150"/>
          <p14:tracePt t="34284" x="2778125" y="2433638"/>
          <p14:tracePt t="34296" x="2851150" y="2397125"/>
          <p14:tracePt t="34301" x="2936875" y="2371725"/>
          <p14:tracePt t="34314" x="3048000" y="2371725"/>
          <p14:tracePt t="34317" x="3159125" y="2371725"/>
          <p14:tracePt t="34329" x="3281363" y="2371725"/>
          <p14:tracePt t="34332" x="3330575" y="2397125"/>
          <p14:tracePt t="34347" x="3429000" y="2420938"/>
          <p14:tracePt t="34348" x="3502025" y="2457450"/>
          <p14:tracePt t="34353" x="3527425" y="2482850"/>
          <p14:tracePt t="34362" x="3563938" y="2506663"/>
          <p14:tracePt t="34369" x="3613150" y="2555875"/>
          <p14:tracePt t="34380" x="3625850" y="2581275"/>
          <p14:tracePt t="34385" x="3625850" y="2630488"/>
          <p14:tracePt t="34396" x="3613150" y="2630488"/>
          <p14:tracePt t="34402" x="3551238" y="2679700"/>
          <p14:tracePt t="34413" x="3490913" y="2703513"/>
          <p14:tracePt t="34418" x="3392488" y="2728913"/>
          <p14:tracePt t="34431" x="3306763" y="2740025"/>
          <p14:tracePt t="34435" x="3195638" y="2752725"/>
          <p14:tracePt t="34447" x="3133725" y="2752725"/>
          <p14:tracePt t="34450" x="3048000" y="2752725"/>
          <p14:tracePt t="34464" x="2949575" y="2752725"/>
          <p14:tracePt t="34468" x="2913063" y="2752725"/>
          <p14:tracePt t="34479" x="2851150" y="2752725"/>
          <p14:tracePt t="34481" x="2814638" y="2740025"/>
          <p14:tracePt t="34497" x="2778125" y="2728913"/>
          <p14:tracePt t="34499" x="2765425" y="2728913"/>
          <p14:tracePt t="34503" x="2752725" y="2728913"/>
          <p14:tracePt t="34513" x="2752725" y="2716213"/>
          <p14:tracePt t="34519" x="2765425" y="2716213"/>
          <p14:tracePt t="34529" x="2789238" y="2716213"/>
          <p14:tracePt t="34536" x="2827338" y="2716213"/>
          <p14:tracePt t="34545" x="2876550" y="2716213"/>
          <p14:tracePt t="34550" x="2925763" y="2728913"/>
          <p14:tracePt t="34563" x="2986088" y="2765425"/>
          <p14:tracePt t="34567" x="3035300" y="2801938"/>
          <p14:tracePt t="34580" x="3071813" y="2838450"/>
          <p14:tracePt t="34584" x="3109913" y="2887663"/>
          <p14:tracePt t="34596" x="3121025" y="2925763"/>
          <p14:tracePt t="34601" x="3146425" y="2962275"/>
          <p14:tracePt t="34614" x="3146425" y="3011488"/>
          <p14:tracePt t="34617" x="3146425" y="3048000"/>
          <p14:tracePt t="34630" x="3146425" y="3084513"/>
          <p14:tracePt t="34634" x="3109913" y="3133725"/>
          <p14:tracePt t="34648" x="3071813" y="3170238"/>
          <p14:tracePt t="34649" x="3035300" y="3208338"/>
          <p14:tracePt t="34654" x="2986088" y="3244850"/>
          <p14:tracePt t="34662" x="2925763" y="3281363"/>
          <p14:tracePt t="34669" x="2876550" y="3317875"/>
          <p14:tracePt t="34679" x="2827338" y="3343275"/>
          <p14:tracePt t="34685" x="2778125" y="3343275"/>
          <p14:tracePt t="34697" x="2728913" y="3355975"/>
          <p14:tracePt t="34701" x="2716213" y="3355975"/>
          <p14:tracePt t="34712" x="2679700" y="3355975"/>
          <p14:tracePt t="34717" x="2654300" y="3355975"/>
          <p14:tracePt t="34730" x="2630488" y="3355975"/>
          <p14:tracePt t="34734" x="2617788" y="3343275"/>
          <p14:tracePt t="34747" x="2617788" y="3317875"/>
          <p14:tracePt t="34753" x="2617788" y="3306763"/>
          <p14:tracePt t="34764" x="2617788" y="3294063"/>
          <p14:tracePt t="34766" x="2654300" y="3268663"/>
          <p14:tracePt t="34772" x="2703513" y="3257550"/>
          <p14:tracePt t="34781" x="2752725" y="3244850"/>
          <p14:tracePt t="34788" x="2814638" y="3244850"/>
          <p14:tracePt t="34797" x="2863850" y="3244850"/>
          <p14:tracePt t="34804" x="2925763" y="3244850"/>
          <p14:tracePt t="34814" x="2974975" y="3268663"/>
          <p14:tracePt t="34820" x="3024188" y="3306763"/>
          <p14:tracePt t="34830" x="3060700" y="3330575"/>
          <p14:tracePt t="34836" x="3084513" y="3367088"/>
          <p14:tracePt t="34846" x="3097213" y="3405188"/>
          <p14:tracePt t="34851" x="3097213" y="3429000"/>
          <p14:tracePt t="34863" x="3097213" y="3465513"/>
          <p14:tracePt t="34867" x="3097213" y="3502025"/>
          <p14:tracePt t="34880" x="3097213" y="3527425"/>
          <p14:tracePt t="34884" x="3071813" y="3551238"/>
          <p14:tracePt t="34896" x="3048000" y="3551238"/>
          <p14:tracePt t="34900" x="3011488" y="3563938"/>
          <p14:tracePt t="34914" x="2974975" y="3563938"/>
          <p14:tracePt t="34917" x="2936875" y="3563938"/>
          <p14:tracePt t="34929" x="2900363" y="3563938"/>
          <p14:tracePt t="34931" x="2851150" y="3563938"/>
          <p14:tracePt t="34946" x="2814638" y="3540125"/>
          <p14:tracePt t="34948" x="2778125" y="3514725"/>
          <p14:tracePt t="34964" x="2765425" y="3478213"/>
          <p14:tracePt t="34965" x="2740025" y="3441700"/>
          <p14:tracePt t="34971" x="2728913" y="3416300"/>
          <p14:tracePt t="34979" x="2728913" y="3379788"/>
          <p14:tracePt t="34985" x="2728913" y="3343275"/>
          <p14:tracePt t="34996" x="2728913" y="3306763"/>
          <p14:tracePt t="35002" x="2752725" y="3268663"/>
          <p14:tracePt t="35013" x="2789238" y="3244850"/>
          <p14:tracePt t="35017" x="2827338" y="3208338"/>
          <p14:tracePt t="35029" x="2876550" y="3195638"/>
          <p14:tracePt t="35033" x="2925763" y="3182938"/>
          <p14:tracePt t="35047" x="2986088" y="3170238"/>
          <p14:tracePt t="35051" x="3035300" y="3170238"/>
          <p14:tracePt t="35062" x="3084513" y="3170238"/>
          <p14:tracePt t="35065" x="3121025" y="3170238"/>
          <p14:tracePt t="35080" x="3146425" y="3195638"/>
          <p14:tracePt t="35082" x="3170238" y="3219450"/>
          <p14:tracePt t="35088" x="3170238" y="3257550"/>
          <p14:tracePt t="35098" x="3170238" y="3268663"/>
          <p14:tracePt t="35104" x="3170238" y="3306763"/>
          <p14:tracePt t="35114" x="3170238" y="3330575"/>
          <p14:tracePt t="35120" x="3170238" y="3343275"/>
          <p14:tracePt t="35129" x="3159125" y="3355975"/>
          <p14:tracePt t="35136" x="3146425" y="3367088"/>
          <p14:tracePt t="35146" x="3121025" y="3367088"/>
          <p14:tracePt t="35152" x="3097213" y="3379788"/>
          <p14:tracePt t="35163" x="3071813" y="3379788"/>
          <p14:tracePt t="35168" x="3060700" y="3379788"/>
          <p14:tracePt t="41634" x="3071813" y="3355975"/>
          <p14:tracePt t="41641" x="3121025" y="3330575"/>
          <p14:tracePt t="41649" x="3182938" y="3306763"/>
          <p14:tracePt t="41657" x="3232150" y="3281363"/>
          <p14:tracePt t="41665" x="3294063" y="3268663"/>
          <p14:tracePt t="41673" x="3367088" y="3257550"/>
          <p14:tracePt t="41681" x="3441700" y="3257550"/>
          <p14:tracePt t="41689" x="3527425" y="3244850"/>
          <p14:tracePt t="41697" x="3675063" y="3244850"/>
          <p14:tracePt t="41705" x="3810000" y="3244850"/>
          <p14:tracePt t="41714" x="3970338" y="3244850"/>
          <p14:tracePt t="41720" x="4117975" y="3244850"/>
          <p14:tracePt t="41728" x="4252913" y="3244850"/>
          <p14:tracePt t="41736" x="4302125" y="3257550"/>
          <p14:tracePt t="41744" x="4400550" y="3268663"/>
          <p14:tracePt t="41752" x="4486275" y="3294063"/>
          <p14:tracePt t="41759" x="4548188" y="3306763"/>
          <p14:tracePt t="41767" x="4572000" y="3317875"/>
          <p14:tracePt t="41775" x="4621213" y="3330575"/>
          <p14:tracePt t="41783" x="4657725" y="3343275"/>
          <p14:tracePt t="41792" x="4683125" y="3355975"/>
          <p14:tracePt t="41800" x="4706938" y="3379788"/>
          <p14:tracePt t="41807" x="4719638" y="3392488"/>
          <p14:tracePt t="41815" x="4732338" y="3405188"/>
          <p14:tracePt t="41823" x="4743450" y="3416300"/>
          <p14:tracePt t="41831" x="4756150" y="3429000"/>
          <p14:tracePt t="41847" x="4768850" y="3441700"/>
          <p14:tracePt t="41865" x="4768850" y="3452813"/>
          <p14:tracePt t="41872" x="4781550" y="3452813"/>
          <p14:tracePt t="41886" x="4781550" y="3441700"/>
          <p14:tracePt t="41894" x="4792663" y="3429000"/>
          <p14:tracePt t="41902" x="4792663" y="3405188"/>
          <p14:tracePt t="41910" x="4805363" y="3379788"/>
          <p14:tracePt t="41918" x="4805363" y="3355975"/>
          <p14:tracePt t="41926" x="4818063" y="3330575"/>
          <p14:tracePt t="41934" x="4818063" y="3306763"/>
          <p14:tracePt t="41942" x="4818063" y="3281363"/>
          <p14:tracePt t="41950" x="4830763" y="3268663"/>
          <p14:tracePt t="41958" x="4830763" y="3244850"/>
          <p14:tracePt t="41966" x="4841875" y="3232150"/>
          <p14:tracePt t="41974" x="4854575" y="3219450"/>
          <p14:tracePt t="41981" x="4867275" y="3219450"/>
          <p14:tracePt t="41989" x="4867275" y="3208338"/>
          <p14:tracePt t="41999" x="4891088" y="3208338"/>
          <p14:tracePt t="42006" x="4903788" y="3208338"/>
          <p14:tracePt t="42016" x="4916488" y="3208338"/>
          <p14:tracePt t="42021" x="4929188" y="3208338"/>
          <p14:tracePt t="42045" x="4929188" y="3219450"/>
          <p14:tracePt t="42053" x="4929188" y="3232150"/>
          <p14:tracePt t="42068" x="4903788" y="3244850"/>
          <p14:tracePt t="42076" x="4867275" y="3257550"/>
          <p14:tracePt t="42084" x="4818063" y="3268663"/>
          <p14:tracePt t="42092" x="4768850" y="3281363"/>
          <p14:tracePt t="42100" x="4719638" y="3294063"/>
          <p14:tracePt t="42108" x="4645025" y="3294063"/>
          <p14:tracePt t="42116" x="4584700" y="3294063"/>
          <p14:tracePt t="42124" x="4510088" y="3294063"/>
          <p14:tracePt t="42132" x="4449763" y="3294063"/>
          <p14:tracePt t="42140" x="4400550" y="3294063"/>
          <p14:tracePt t="42148" x="4351338" y="3294063"/>
          <p14:tracePt t="42155" x="4338638" y="3281363"/>
          <p14:tracePt t="42164" x="4302125" y="3268663"/>
          <p14:tracePt t="42171" x="4289425" y="3257550"/>
          <p14:tracePt t="42179" x="4276725" y="3232150"/>
          <p14:tracePt t="42187" x="4276725" y="3219450"/>
          <p14:tracePt t="42195" x="4276725" y="3208338"/>
          <p14:tracePt t="42203" x="4289425" y="3195638"/>
          <p14:tracePt t="42211" x="4325938" y="3182938"/>
          <p14:tracePt t="42219" x="4362450" y="3182938"/>
          <p14:tracePt t="42227" x="4400550" y="3182938"/>
          <p14:tracePt t="42235" x="4437063" y="3182938"/>
          <p14:tracePt t="42243" x="4449763" y="3195638"/>
          <p14:tracePt t="42250" x="4486275" y="3208338"/>
          <p14:tracePt t="42258" x="4510088" y="3219450"/>
          <p14:tracePt t="42266" x="4522788" y="3244850"/>
          <p14:tracePt t="42274" x="4535488" y="3268663"/>
          <p14:tracePt t="42282" x="4535488" y="3281363"/>
          <p14:tracePt t="42290" x="4535488" y="3294063"/>
          <p14:tracePt t="42298" x="4522788" y="3306763"/>
          <p14:tracePt t="42306" x="4486275" y="3306763"/>
          <p14:tracePt t="42315" x="4460875" y="3317875"/>
          <p14:tracePt t="42322" x="4411663" y="3317875"/>
          <p14:tracePt t="42331" x="4375150" y="3317875"/>
          <p14:tracePt t="42337" x="4325938" y="3317875"/>
          <p14:tracePt t="42347" x="4289425" y="3294063"/>
          <p14:tracePt t="42353" x="4252913" y="3244850"/>
          <p14:tracePt t="42364" x="4227513" y="3208338"/>
          <p14:tracePt t="42369" x="4203700" y="3159125"/>
          <p14:tracePt t="42380" x="4191000" y="3097213"/>
          <p14:tracePt t="42385" x="4191000" y="3035300"/>
          <p14:tracePt t="42397" x="4191000" y="2986088"/>
          <p14:tracePt t="42401" x="4214813" y="2936875"/>
          <p14:tracePt t="42415" x="4252913" y="2900363"/>
          <p14:tracePt t="42419" x="4302125" y="2863850"/>
          <p14:tracePt t="42431" x="4351338" y="2851150"/>
          <p14:tracePt t="42435" x="4449763" y="2838450"/>
          <p14:tracePt t="42448" x="4498975" y="2838450"/>
          <p14:tracePt t="42452" x="4559300" y="2838450"/>
          <p14:tracePt t="42464" x="4621213" y="2838450"/>
          <p14:tracePt t="42466" x="4633913" y="2851150"/>
          <p14:tracePt t="42472" x="4670425" y="2863850"/>
          <p14:tracePt t="42483" x="4706938" y="2876550"/>
          <p14:tracePt t="42489" x="4719638" y="2887663"/>
          <p14:tracePt t="42496" x="4732338" y="2913063"/>
          <p14:tracePt t="42504" x="4732338" y="2925763"/>
          <p14:tracePt t="42520" x="4706938" y="2936875"/>
          <p14:tracePt t="42531" x="4670425" y="2936875"/>
          <p14:tracePt t="42535" x="4621213" y="2936875"/>
          <p14:tracePt t="42548" x="4559300" y="2936875"/>
          <p14:tracePt t="42552" x="4498975" y="2925763"/>
          <p14:tracePt t="42564" x="4437063" y="2913063"/>
          <p14:tracePt t="42569" x="4375150" y="2876550"/>
          <p14:tracePt t="42581" x="4325938" y="2851150"/>
          <p14:tracePt t="42585" x="4302125" y="2827338"/>
          <p14:tracePt t="42598" x="4264025" y="2801938"/>
          <p14:tracePt t="42602" x="4240213" y="2789238"/>
          <p14:tracePt t="42614" x="4227513" y="2765425"/>
          <p14:tracePt t="42619" x="4214813" y="2740025"/>
          <p14:tracePt t="42630" x="4214813" y="2728913"/>
          <p14:tracePt t="42634" x="4214813" y="2716213"/>
          <p14:tracePt t="42647" x="4214813" y="2690813"/>
          <p14:tracePt t="42649" x="4214813" y="2679700"/>
          <p14:tracePt t="42654" x="4240213" y="2667000"/>
          <p14:tracePt t="42664" x="4264025" y="2667000"/>
          <p14:tracePt t="42670" x="4302125" y="2654300"/>
          <p14:tracePt t="42680" x="4325938" y="2654300"/>
          <p14:tracePt t="42685" x="4351338" y="2654300"/>
          <p14:tracePt t="42698" x="4387850" y="2654300"/>
          <p14:tracePt t="42701" x="4411663" y="2654300"/>
          <p14:tracePt t="42714" x="4437063" y="2654300"/>
          <p14:tracePt t="42718" x="4460875" y="2654300"/>
          <p14:tracePt t="42731" x="4473575" y="2654300"/>
          <p14:tracePt t="42747" x="4486275" y="2667000"/>
          <p14:tracePt t="42764" x="4486275" y="2679700"/>
          <p14:tracePt t="42767" x="4449763" y="2679700"/>
          <p14:tracePt t="42781" x="4411663" y="2690813"/>
          <p14:tracePt t="42786" x="4362450" y="2690813"/>
          <p14:tracePt t="42797" x="4302125" y="2703513"/>
          <p14:tracePt t="42799" x="4240213" y="2703513"/>
          <p14:tracePt t="42804" x="4191000" y="2703513"/>
          <p14:tracePt t="42814" x="4141788" y="2703513"/>
          <p14:tracePt t="42820" x="4117975" y="2703513"/>
          <p14:tracePt t="42831" x="4068763" y="2690813"/>
          <p14:tracePt t="42837" x="4043363" y="2679700"/>
          <p14:tracePt t="42847" x="4006850" y="2667000"/>
          <p14:tracePt t="42852" x="3994150" y="2643188"/>
          <p14:tracePt t="42864" x="3994150" y="2630488"/>
          <p14:tracePt t="42868" x="3981450" y="2617788"/>
          <p14:tracePt t="42880" x="3981450" y="2605088"/>
          <p14:tracePt t="42884" x="3994150" y="2593975"/>
          <p14:tracePt t="42897" x="4030663" y="2593975"/>
          <p14:tracePt t="42902" x="4092575" y="2593975"/>
          <p14:tracePt t="42914" x="4154488" y="2593975"/>
          <p14:tracePt t="42916" x="4227513" y="2593975"/>
          <p14:tracePt t="42931" x="4264025" y="2593975"/>
          <p14:tracePt t="42934" x="4338638" y="2617788"/>
          <p14:tracePt t="42947" x="4400550" y="2643188"/>
          <p14:tracePt t="42947" x="4460875" y="2679700"/>
          <p14:tracePt t="42953" x="4486275" y="2690813"/>
          <p14:tracePt t="42964" x="4522788" y="2716213"/>
          <p14:tracePt t="42971" x="4535488" y="2728913"/>
          <p14:tracePt t="42981" x="4548188" y="2740025"/>
          <p14:tracePt t="42987" x="4559300" y="2765425"/>
          <p14:tracePt t="42997" x="4559300" y="2778125"/>
          <p14:tracePt t="43002" x="4559300" y="2789238"/>
          <p14:tracePt t="43017" x="4548188" y="2801938"/>
          <p14:tracePt t="43030" x="4522788" y="2814638"/>
          <p14:tracePt t="43034" x="4510088" y="2827338"/>
          <p14:tracePt t="43047" x="4486275" y="2838450"/>
          <p14:tracePt t="43064" x="4473575" y="2863850"/>
          <p14:tracePt t="43068" x="4460875" y="2876550"/>
          <p14:tracePt t="43082" x="4460875" y="2900363"/>
          <p14:tracePt t="43085" x="4460875" y="2925763"/>
          <p14:tracePt t="43098" x="4460875" y="2949575"/>
          <p14:tracePt t="43100" x="4460875" y="2986088"/>
          <p14:tracePt t="43104" x="4473575" y="3035300"/>
          <p14:tracePt t="43114" x="4498975" y="3084513"/>
          <p14:tracePt t="43120" x="4548188" y="3170238"/>
          <p14:tracePt t="43131" x="4572000" y="3208338"/>
          <p14:tracePt t="43137" x="4608513" y="3268663"/>
          <p14:tracePt t="43147" x="4633913" y="3330575"/>
          <p14:tracePt t="43152" x="4645025" y="3355975"/>
          <p14:tracePt t="43164" x="4670425" y="3405188"/>
          <p14:tracePt t="43169" x="4683125" y="3441700"/>
          <p14:tracePt t="43181" x="4694238" y="3465513"/>
          <p14:tracePt t="43186" x="4694238" y="3490913"/>
          <p14:tracePt t="43198" x="4694238" y="3502025"/>
          <p14:tracePt t="43202" x="4694238" y="3514725"/>
          <p14:tracePt t="43218" x="4683125" y="3527425"/>
          <p14:tracePt t="43232" x="4670425" y="3527425"/>
          <p14:tracePt t="43235" x="4657725" y="3527425"/>
          <p14:tracePt t="43248" x="4633913" y="3527425"/>
          <p14:tracePt t="43251" x="4608513" y="3527425"/>
          <p14:tracePt t="43264" x="4595813" y="3527425"/>
          <p14:tracePt t="43266" x="4584700" y="3514725"/>
          <p14:tracePt t="43270" x="4548188" y="3502025"/>
          <p14:tracePt t="43280" x="4535488" y="3490913"/>
          <p14:tracePt t="43286" x="4510088" y="3465513"/>
          <p14:tracePt t="43297" x="4498975" y="3441700"/>
          <p14:tracePt t="43302" x="4473575" y="3416300"/>
          <p14:tracePt t="43314" x="4460875" y="3392488"/>
          <p14:tracePt t="43318" x="4449763" y="3379788"/>
          <p14:tracePt t="43331" x="4437063" y="3355975"/>
          <p14:tracePt t="43335" x="4424363" y="3317875"/>
          <p14:tracePt t="43348" x="4424363" y="3306763"/>
          <p14:tracePt t="43352" x="4424363" y="3281363"/>
          <p14:tracePt t="43365" x="4424363" y="3257550"/>
          <p14:tracePt t="43369" x="4424363" y="3244850"/>
          <p14:tracePt t="43382" x="4437063" y="3232150"/>
          <p14:tracePt t="43385" x="4473575" y="3219450"/>
          <p14:tracePt t="43398" x="4510088" y="3219450"/>
          <p14:tracePt t="43401" x="4559300" y="3208338"/>
          <p14:tracePt t="43415" x="4645025" y="3208338"/>
          <p14:tracePt t="43416" x="4683125" y="3208338"/>
          <p14:tracePt t="43421" x="4756150" y="3208338"/>
          <p14:tracePt t="43431" x="4830763" y="3208338"/>
          <p14:tracePt t="43437" x="4916488" y="3208338"/>
          <p14:tracePt t="43447" x="4989513" y="3219450"/>
          <p14:tracePt t="43452" x="5064125" y="3232150"/>
          <p14:tracePt t="43464" x="5124450" y="3244850"/>
          <p14:tracePt t="43468" x="5149850" y="3257550"/>
          <p14:tracePt t="43481" x="5186363" y="3257550"/>
          <p14:tracePt t="43484" x="5211763" y="3257550"/>
          <p14:tracePt t="43497" x="5248275" y="3257550"/>
          <p14:tracePt t="43514" x="5248275" y="3232150"/>
          <p14:tracePt t="43568" x="5211763" y="3219450"/>
          <p14:tracePt t="43576" x="5137150" y="3182938"/>
          <p14:tracePt t="43583" x="5087938" y="3146425"/>
          <p14:tracePt t="43591" x="5038725" y="3109913"/>
          <p14:tracePt t="43599" x="5014913" y="3071813"/>
          <p14:tracePt t="43606" x="5002213" y="3035300"/>
          <p14:tracePt t="43614" x="4989513" y="2998788"/>
          <p14:tracePt t="43622" x="4989513" y="2962275"/>
          <p14:tracePt t="43631" x="5002213" y="2925763"/>
          <p14:tracePt t="43638" x="5051425" y="2876550"/>
          <p14:tracePt t="43646" x="5113338" y="2851150"/>
          <p14:tracePt t="43654" x="5186363" y="2814638"/>
          <p14:tracePt t="43662" x="5272088" y="2778125"/>
          <p14:tracePt t="43670" x="5383213" y="2752725"/>
          <p14:tracePt t="43678" x="5505450" y="2728913"/>
          <p14:tracePt t="43686" x="5629275" y="2716213"/>
          <p14:tracePt t="43693" x="5751513" y="2703513"/>
          <p14:tracePt t="43701" x="5875338" y="2690813"/>
          <p14:tracePt t="43709" x="5924550" y="2679700"/>
          <p14:tracePt t="43717" x="6034088" y="2679700"/>
          <p14:tracePt t="43725" x="6119813" y="2667000"/>
          <p14:tracePt t="43733" x="6157913" y="2667000"/>
          <p14:tracePt t="43741" x="6218238" y="2654300"/>
          <p14:tracePt t="43750" x="6267450" y="2654300"/>
          <p14:tracePt t="43757" x="6305550" y="2654300"/>
          <p14:tracePt t="43765" x="6329363" y="2654300"/>
          <p14:tracePt t="43772" x="6342063" y="2654300"/>
          <p14:tracePt t="43782" x="6354763" y="2654300"/>
          <p14:tracePt t="43787" x="6365875" y="2654300"/>
          <p14:tracePt t="43799" x="6378575" y="2654300"/>
          <p14:tracePt t="43821" x="6391275" y="2654300"/>
          <p14:tracePt t="43852" x="6391275" y="2667000"/>
          <p14:tracePt t="43867" x="6391275" y="2679700"/>
          <p14:tracePt t="43883" x="6391275" y="2690813"/>
          <p14:tracePt t="43906" x="6391275" y="2703513"/>
          <p14:tracePt t="43931" x="6403975" y="2703513"/>
          <p14:tracePt t="43939" x="6403975" y="2716213"/>
          <p14:tracePt t="43954" x="6415088" y="2728913"/>
          <p14:tracePt t="43970" x="6427788" y="2740025"/>
          <p14:tracePt t="43986" x="6427788" y="2752725"/>
          <p14:tracePt t="43994" x="6440488" y="2752725"/>
          <p14:tracePt t="44010" x="6440488" y="2765425"/>
          <p14:tracePt t="44050" x="6427788" y="2765425"/>
          <p14:tracePt t="44057" x="6415088" y="2765425"/>
          <p14:tracePt t="44303" x="6403975" y="2765425"/>
          <p14:tracePt t="44311" x="6378575" y="2765425"/>
          <p14:tracePt t="44318" x="6342063" y="2765425"/>
          <p14:tracePt t="44326" x="6305550" y="2765425"/>
          <p14:tracePt t="44334" x="6256338" y="2765425"/>
          <p14:tracePt t="44342" x="6145213" y="2778125"/>
          <p14:tracePt t="44350" x="6072188" y="2789238"/>
          <p14:tracePt t="44358" x="5984875" y="2814638"/>
          <p14:tracePt t="44365" x="5886450" y="2838450"/>
          <p14:tracePt t="44373" x="5776913" y="2863850"/>
          <p14:tracePt t="44381" x="5678488" y="2887663"/>
          <p14:tracePt t="44389" x="5580063" y="2913063"/>
          <p14:tracePt t="44398" x="5530850" y="2925763"/>
          <p14:tracePt t="44405" x="5445125" y="2936875"/>
          <p14:tracePt t="44413" x="5407025" y="2936875"/>
          <p14:tracePt t="44421" x="5357813" y="2936875"/>
          <p14:tracePt t="44429" x="5310188" y="2936875"/>
          <p14:tracePt t="44437" x="5272088" y="2936875"/>
          <p14:tracePt t="44445" x="5248275" y="2936875"/>
          <p14:tracePt t="44453" x="5248275" y="2925763"/>
          <p14:tracePt t="44468" x="5248275" y="2913063"/>
          <p14:tracePt t="44476" x="5297488" y="2900363"/>
          <p14:tracePt t="44484" x="5334000" y="2900363"/>
          <p14:tracePt t="44492" x="5419725" y="2900363"/>
          <p14:tracePt t="44500" x="5505450" y="2900363"/>
          <p14:tracePt t="44508" x="5543550" y="2900363"/>
          <p14:tracePt t="44516" x="5629275" y="2900363"/>
          <p14:tracePt t="44524" x="5702300" y="2913063"/>
          <p14:tracePt t="44532" x="5776913" y="2936875"/>
          <p14:tracePt t="44540" x="5837238" y="2974975"/>
          <p14:tracePt t="44547" x="5862638" y="2986088"/>
          <p14:tracePt t="44555" x="5899150" y="2998788"/>
          <p14:tracePt t="44564" x="5935663" y="3011488"/>
          <p14:tracePt t="44571" x="5948363" y="3024188"/>
          <p14:tracePt t="44579" x="5961063" y="3024188"/>
          <p14:tracePt t="44587" x="5961063" y="3035300"/>
          <p14:tracePt t="44611" x="5961063" y="3024188"/>
          <p14:tracePt t="44619" x="5961063" y="2998788"/>
          <p14:tracePt t="44817" x="5973763" y="2998788"/>
          <p14:tracePt t="44825" x="5997575" y="2998788"/>
          <p14:tracePt t="44832" x="6022975" y="2998788"/>
          <p14:tracePt t="44840" x="6046788" y="2986088"/>
          <p14:tracePt t="44848" x="6083300" y="2974975"/>
          <p14:tracePt t="44856" x="6132513" y="2962275"/>
          <p14:tracePt t="44865" x="6181725" y="2936875"/>
          <p14:tracePt t="44872" x="6243638" y="2925763"/>
          <p14:tracePt t="44879" x="6305550" y="2913063"/>
          <p14:tracePt t="44887" x="6354763" y="2900363"/>
          <p14:tracePt t="44895" x="6378575" y="2900363"/>
          <p14:tracePt t="44903" x="6427788" y="2900363"/>
          <p14:tracePt t="44911" x="6464300" y="2900363"/>
          <p14:tracePt t="44919" x="6489700" y="2900363"/>
          <p14:tracePt t="44927" x="6513513" y="2900363"/>
          <p14:tracePt t="44935" x="6526213" y="2900363"/>
          <p14:tracePt t="44943" x="6538913" y="2900363"/>
          <p14:tracePt t="44951" x="6550025" y="2900363"/>
          <p14:tracePt t="44975" x="6550025" y="2913063"/>
          <p14:tracePt t="44990" x="6538913" y="2913063"/>
          <p14:tracePt t="44999" x="6526213" y="2913063"/>
          <p14:tracePt t="45006" x="6500813" y="2913063"/>
          <p14:tracePt t="45014" x="6489700" y="2913063"/>
          <p14:tracePt t="45022" x="6477000" y="2925763"/>
          <p14:tracePt t="45030" x="6453188" y="2925763"/>
          <p14:tracePt t="45038" x="6427788" y="2925763"/>
          <p14:tracePt t="45045" x="6415088" y="2925763"/>
          <p14:tracePt t="45053" x="6391275" y="2925763"/>
          <p14:tracePt t="45061" x="6365875" y="2925763"/>
          <p14:tracePt t="45069" x="6354763" y="2936875"/>
          <p14:tracePt t="45077" x="6329363" y="2936875"/>
          <p14:tracePt t="45085" x="6305550" y="2936875"/>
          <p14:tracePt t="45093" x="6280150" y="2936875"/>
          <p14:tracePt t="45101" x="6267450" y="2936875"/>
          <p14:tracePt t="45109" x="6256338" y="2936875"/>
          <p14:tracePt t="45117" x="6243638" y="2936875"/>
          <p14:tracePt t="45125" x="6230938" y="2936875"/>
          <p14:tracePt t="45181" x="6243638" y="2936875"/>
          <p14:tracePt t="45188" x="6280150" y="2936875"/>
          <p14:tracePt t="45196" x="6292850" y="2936875"/>
          <p14:tracePt t="45204" x="6329363" y="2949575"/>
          <p14:tracePt t="45212" x="6342063" y="2949575"/>
          <p14:tracePt t="45219" x="6365875" y="2949575"/>
          <p14:tracePt t="45227" x="6391275" y="2949575"/>
          <p14:tracePt t="45235" x="6403975" y="2962275"/>
          <p14:tracePt t="45243" x="6427788" y="2962275"/>
          <p14:tracePt t="45251" x="6440488" y="2962275"/>
          <p14:tracePt t="45275" x="6453188" y="2962275"/>
          <p14:tracePt t="45299" x="6440488" y="2962275"/>
          <p14:tracePt t="45306" x="6403975" y="2962275"/>
          <p14:tracePt t="45315" x="6354763" y="2962275"/>
          <p14:tracePt t="45322" x="6292850" y="2974975"/>
          <p14:tracePt t="45330" x="6194425" y="2974975"/>
          <p14:tracePt t="45338" x="6096000" y="2986088"/>
          <p14:tracePt t="45346" x="5984875" y="2986088"/>
          <p14:tracePt t="45354" x="5862638" y="2998788"/>
          <p14:tracePt t="45362" x="5738813" y="2998788"/>
          <p14:tracePt t="45370" x="5603875" y="3011488"/>
          <p14:tracePt t="45378" x="5468938" y="3011488"/>
          <p14:tracePt t="45386" x="5334000" y="3011488"/>
          <p14:tracePt t="45393" x="5272088" y="3011488"/>
          <p14:tracePt t="45401" x="5173663" y="3011488"/>
          <p14:tracePt t="45409" x="5087938" y="3011488"/>
          <p14:tracePt t="45417" x="5014913" y="2998788"/>
          <p14:tracePt t="45425" x="4976813" y="2998788"/>
          <p14:tracePt t="45433" x="4916488" y="2986088"/>
          <p14:tracePt t="45441" x="4879975" y="2974975"/>
          <p14:tracePt t="45449" x="4841875" y="2962275"/>
          <p14:tracePt t="45457" x="4805363" y="2949575"/>
          <p14:tracePt t="45465" x="4781550" y="2936875"/>
          <p14:tracePt t="45473" x="4756150" y="2925763"/>
          <p14:tracePt t="45482" x="4743450" y="2913063"/>
          <p14:tracePt t="45488" x="4719638" y="2913063"/>
          <p14:tracePt t="45497" x="4706938" y="2900363"/>
          <p14:tracePt t="45504" x="4694238" y="2887663"/>
          <p14:tracePt t="45514" x="4683125" y="2876550"/>
          <p14:tracePt t="45528" x="4670425" y="2876550"/>
          <p14:tracePt t="45536" x="4657725" y="2876550"/>
          <p14:tracePt t="45544" x="4645025" y="2863850"/>
          <p14:tracePt t="45552" x="4621213" y="2863850"/>
          <p14:tracePt t="45559" x="4608513" y="2863850"/>
          <p14:tracePt t="45567" x="4572000" y="2863850"/>
          <p14:tracePt t="45575" x="4548188" y="2863850"/>
          <p14:tracePt t="45583" x="4510088" y="2863850"/>
          <p14:tracePt t="45591" x="4473575" y="2863850"/>
          <p14:tracePt t="45599" x="4449763" y="2863850"/>
          <p14:tracePt t="45607" x="4411663" y="2863850"/>
          <p14:tracePt t="45616" x="4362450" y="2863850"/>
          <p14:tracePt t="45623" x="4351338" y="2863850"/>
          <p14:tracePt t="45633" x="4313238" y="2863850"/>
          <p14:tracePt t="45639" x="4289425" y="2863850"/>
          <p14:tracePt t="45648" x="4264025" y="2863850"/>
          <p14:tracePt t="45654" x="4252913" y="2863850"/>
          <p14:tracePt t="45664" x="4227513" y="2863850"/>
          <p14:tracePt t="45670" x="4203700" y="2863850"/>
          <p14:tracePt t="45681" x="4178300" y="2863850"/>
          <p14:tracePt t="45686" x="4167188" y="2863850"/>
          <p14:tracePt t="45697" x="4141788" y="2851150"/>
          <p14:tracePt t="45702" x="4129088" y="2838450"/>
          <p14:tracePt t="45714" x="4105275" y="2838450"/>
          <p14:tracePt t="45718" x="4092575" y="2827338"/>
          <p14:tracePt t="45731" x="4079875" y="2827338"/>
          <p14:tracePt t="45734" x="4068763" y="2827338"/>
          <p14:tracePt t="45749" x="4056063" y="2814638"/>
          <p14:tracePt t="45757" x="4043363" y="2814638"/>
          <p14:tracePt t="45765" x="4030663" y="2814638"/>
          <p14:tracePt t="45773" x="4019550" y="2814638"/>
          <p14:tracePt t="45782" x="4006850" y="2814638"/>
          <p14:tracePt t="45798" x="3994150" y="2814638"/>
          <p14:tracePt t="45805" x="3981450" y="2814638"/>
          <p14:tracePt t="45821" x="3970338" y="2814638"/>
          <p14:tracePt t="45836" x="3957638" y="2801938"/>
          <p14:tracePt t="45861" x="3957638" y="2789238"/>
          <p14:tracePt t="45869" x="3957638" y="2778125"/>
          <p14:tracePt t="45876" x="3957638" y="2765425"/>
          <p14:tracePt t="45884" x="3957638" y="2752725"/>
          <p14:tracePt t="45892" x="3970338" y="2728913"/>
          <p14:tracePt t="45899" x="3981450" y="2703513"/>
          <p14:tracePt t="45907" x="4006850" y="2679700"/>
          <p14:tracePt t="45915" x="4030663" y="2654300"/>
          <p14:tracePt t="45923" x="4056063" y="2617788"/>
          <p14:tracePt t="45932" x="4068763" y="2605088"/>
          <p14:tracePt t="45939" x="4092575" y="2581275"/>
          <p14:tracePt t="45949" x="4117975" y="2555875"/>
          <p14:tracePt t="45955" x="4141788" y="2544763"/>
          <p14:tracePt t="45964" x="4167188" y="2532063"/>
          <p14:tracePt t="45971" x="4203700" y="2506663"/>
          <p14:tracePt t="45981" x="4227513" y="2506663"/>
          <p14:tracePt t="45986" x="4252913" y="2506663"/>
          <p14:tracePt t="45997" x="4289425" y="2506663"/>
          <p14:tracePt t="46002" x="4325938" y="2506663"/>
          <p14:tracePt t="46014" x="4362450" y="2506663"/>
          <p14:tracePt t="46018" x="4411663" y="2506663"/>
          <p14:tracePt t="46031" x="4460875" y="2519363"/>
          <p14:tracePt t="46035" x="4510088" y="2532063"/>
          <p14:tracePt t="46048" x="4559300" y="2544763"/>
          <p14:tracePt t="46051" x="4608513" y="2555875"/>
          <p14:tracePt t="46064" x="4645025" y="2581275"/>
          <p14:tracePt t="46069" x="4683125" y="2593975"/>
          <p14:tracePt t="46082" x="4732338" y="2617788"/>
          <p14:tracePt t="46087" x="4756150" y="2643188"/>
          <p14:tracePt t="46098" x="4781550" y="2667000"/>
          <p14:tracePt t="46102" x="4818063" y="2690813"/>
          <p14:tracePt t="46114" x="4830763" y="2728913"/>
          <p14:tracePt t="46116" x="4841875" y="2740025"/>
          <p14:tracePt t="46121" x="4854575" y="2765425"/>
          <p14:tracePt t="46130" x="4867275" y="2789238"/>
          <p14:tracePt t="46137" x="4867275" y="2814638"/>
          <p14:tracePt t="46148" x="4879975" y="2827338"/>
          <p14:tracePt t="46153" x="4879975" y="2863850"/>
          <p14:tracePt t="46164" x="4879975" y="2887663"/>
          <p14:tracePt t="46168" x="4854575" y="2900363"/>
          <p14:tracePt t="46181" x="4841875" y="2936875"/>
          <p14:tracePt t="46185" x="4805363" y="2962275"/>
          <p14:tracePt t="46198" x="4768850" y="2986088"/>
          <p14:tracePt t="46202" x="4732338" y="3011488"/>
          <p14:tracePt t="46215" x="4694238" y="3035300"/>
          <p14:tracePt t="46219" x="4657725" y="3060700"/>
          <p14:tracePt t="46231" x="4608513" y="3071813"/>
          <p14:tracePt t="46234" x="4559300" y="3084513"/>
          <p14:tracePt t="46248" x="4498975" y="3097213"/>
          <p14:tracePt t="46253" x="4437063" y="3097213"/>
          <p14:tracePt t="46264" x="4375150" y="3097213"/>
          <p14:tracePt t="46265" x="4325938" y="3097213"/>
          <p14:tracePt t="46271" x="4276725" y="3097213"/>
          <p14:tracePt t="46282" x="4214813" y="3071813"/>
          <p14:tracePt t="46288" x="4167188" y="3048000"/>
          <p14:tracePt t="46298" x="4129088" y="3024188"/>
          <p14:tracePt t="46303" x="4079875" y="3011488"/>
          <p14:tracePt t="46313" x="4056063" y="2998788"/>
          <p14:tracePt t="46319" x="4030663" y="2974975"/>
          <p14:tracePt t="46331" x="3994150" y="2962275"/>
          <p14:tracePt t="46335" x="3970338" y="2936875"/>
          <p14:tracePt t="46348" x="3944938" y="2925763"/>
          <p14:tracePt t="46352" x="3932238" y="2913063"/>
          <p14:tracePt t="46364" x="3921125" y="2887663"/>
          <p14:tracePt t="46368" x="3908425" y="2863850"/>
          <p14:tracePt t="46382" x="3908425" y="2827338"/>
          <p14:tracePt t="46385" x="3908425" y="2801938"/>
          <p14:tracePt t="46398" x="3908425" y="2789238"/>
          <p14:tracePt t="46401" x="3908425" y="2752725"/>
          <p14:tracePt t="46414" x="3921125" y="2728913"/>
          <p14:tracePt t="46416" x="3932238" y="2716213"/>
          <p14:tracePt t="46422" x="3944938" y="2690813"/>
          <p14:tracePt t="46430" x="3957638" y="2679700"/>
          <p14:tracePt t="46437" x="3970338" y="2654300"/>
          <p14:tracePt t="46448" x="3981450" y="2643188"/>
          <p14:tracePt t="46454" x="3994150" y="2643188"/>
          <p14:tracePt t="46465" x="4019550" y="2630488"/>
          <p14:tracePt t="46469" x="4030663" y="2617788"/>
          <p14:tracePt t="46481" x="4056063" y="2617788"/>
          <p14:tracePt t="46485" x="4079875" y="2605088"/>
          <p14:tracePt t="46498" x="4117975" y="2605088"/>
          <p14:tracePt t="46501" x="4154488" y="2593975"/>
          <p14:tracePt t="46515" x="4191000" y="2593975"/>
          <p14:tracePt t="46519" x="4214813" y="2581275"/>
          <p14:tracePt t="46532" x="4264025" y="2581275"/>
          <p14:tracePt t="46535" x="4289425" y="2581275"/>
          <p14:tracePt t="46548" x="4338638" y="2581275"/>
          <p14:tracePt t="46552" x="4362450" y="2581275"/>
          <p14:tracePt t="46565" x="4424363" y="2581275"/>
          <p14:tracePt t="46569" x="4449763" y="2581275"/>
          <p14:tracePt t="46581" x="4460875" y="2581275"/>
          <p14:tracePt t="46583" x="4522788" y="2593975"/>
          <p14:tracePt t="46588" x="4548188" y="2605088"/>
          <p14:tracePt t="46598" x="4559300" y="2605088"/>
          <p14:tracePt t="46603" x="4584700" y="2605088"/>
          <p14:tracePt t="46614" x="4621213" y="2617788"/>
          <p14:tracePt t="46619" x="4645025" y="2617788"/>
          <p14:tracePt t="46630" x="4670425" y="2617788"/>
          <p14:tracePt t="46635" x="4694238" y="2630488"/>
          <p14:tracePt t="46648" x="4706938" y="2630488"/>
          <p14:tracePt t="46651" x="4719638" y="2630488"/>
          <p14:tracePt t="46665" x="4743450" y="2643188"/>
          <p14:tracePt t="46669" x="4756150" y="2643188"/>
          <p14:tracePt t="46681" x="4768850" y="2643188"/>
          <p14:tracePt t="46698" x="4781550" y="2654300"/>
          <p14:tracePt t="46707" x="4792663" y="2654300"/>
          <p14:tracePt t="46714" x="4792663" y="2667000"/>
          <p14:tracePt t="46722" x="4805363" y="2667000"/>
          <p14:tracePt t="46738" x="4818063" y="2667000"/>
          <p14:tracePt t="46753" x="4830763" y="2667000"/>
          <p14:tracePt t="46761" x="4841875" y="2667000"/>
          <p14:tracePt t="46777" x="4854575" y="2667000"/>
          <p14:tracePt t="46793" x="4867275" y="2667000"/>
          <p14:tracePt t="46801" x="4879975" y="2667000"/>
          <p14:tracePt t="46824" x="4891088" y="2667000"/>
          <p14:tracePt t="46832" x="4891088" y="2679700"/>
          <p14:tracePt t="46840" x="4903788" y="2679700"/>
          <p14:tracePt t="46864" x="4903788" y="2690813"/>
          <p14:tracePt t="46872" x="4903788" y="2703513"/>
          <p14:tracePt t="46881" x="4903788" y="2716213"/>
          <p14:tracePt t="46898" x="4903788" y="2728913"/>
          <p14:tracePt t="46904" x="4903788" y="2740025"/>
          <p14:tracePt t="46912" x="4903788" y="2752725"/>
          <p14:tracePt t="46919" x="4891088" y="2765425"/>
          <p14:tracePt t="46927" x="4879975" y="2778125"/>
          <p14:tracePt t="46935" x="4879975" y="2789238"/>
          <p14:tracePt t="46943" x="4867275" y="2801938"/>
          <p14:tracePt t="46951" x="4854575" y="2801938"/>
          <p14:tracePt t="46959" x="4841875" y="2814638"/>
          <p14:tracePt t="46967" x="4830763" y="2827338"/>
          <p14:tracePt t="46975" x="4805363" y="2838450"/>
          <p14:tracePt t="46983" x="4792663" y="2851150"/>
          <p14:tracePt t="46991" x="4768850" y="2851150"/>
          <p14:tracePt t="46998" x="4756150" y="2876550"/>
          <p14:tracePt t="47006" x="4732338" y="2876550"/>
          <p14:tracePt t="47015" x="4719638" y="2887663"/>
          <p14:tracePt t="47022" x="4694238" y="2900363"/>
          <p14:tracePt t="47031" x="4683125" y="2913063"/>
          <p14:tracePt t="47038" x="4657725" y="2913063"/>
          <p14:tracePt t="47049" x="4633913" y="2925763"/>
          <p14:tracePt t="47054" x="4595813" y="2936875"/>
          <p14:tracePt t="47064" x="4559300" y="2936875"/>
          <p14:tracePt t="47070" x="4522788" y="2936875"/>
          <p14:tracePt t="47081" x="4473575" y="2936875"/>
          <p14:tracePt t="47085" x="4424363" y="2936875"/>
          <p14:tracePt t="47097" x="4375150" y="2936875"/>
          <p14:tracePt t="47101" x="4325938" y="2936875"/>
          <p14:tracePt t="47113" x="4276725" y="2936875"/>
          <p14:tracePt t="47117" x="4240213" y="2925763"/>
          <p14:tracePt t="47132" x="4203700" y="2913063"/>
          <p14:tracePt t="47136" x="4167188" y="2900363"/>
          <p14:tracePt t="47147" x="4154488" y="2900363"/>
          <p14:tracePt t="47149" x="4105275" y="2876550"/>
          <p14:tracePt t="47164" x="4092575" y="2876550"/>
          <p14:tracePt t="47167" x="4068763" y="2863850"/>
          <p14:tracePt t="47180" x="4056063" y="2851150"/>
          <p14:tracePt t="47181" x="4030663" y="2838450"/>
          <p14:tracePt t="47187" x="4019550" y="2827338"/>
          <p14:tracePt t="47197" x="4006850" y="2814638"/>
          <p14:tracePt t="47204" x="4006850" y="2801938"/>
          <p14:tracePt t="47214" x="3994150" y="2801938"/>
          <p14:tracePt t="47220" x="3994150" y="2778125"/>
          <p14:tracePt t="47231" x="3994150" y="2765425"/>
          <p14:tracePt t="47243" x="3994150" y="2752725"/>
          <p14:tracePt t="47251" x="4006850" y="2740025"/>
          <p14:tracePt t="47259" x="4019550" y="2728913"/>
          <p14:tracePt t="47267" x="4043363" y="2728913"/>
          <p14:tracePt t="47275" x="4056063" y="2716213"/>
          <p14:tracePt t="47283" x="4068763" y="2716213"/>
          <p14:tracePt t="47291" x="4079875" y="2716213"/>
          <p14:tracePt t="47299" x="4092575" y="2716213"/>
          <p14:tracePt t="47307" x="4117975" y="2716213"/>
          <p14:tracePt t="47316" x="4129088" y="2716213"/>
          <p14:tracePt t="47323" x="4141788" y="2716213"/>
          <p14:tracePt t="47333" x="4154488" y="2716213"/>
          <p14:tracePt t="47346" x="4167188" y="2716213"/>
          <p14:tracePt t="47354" x="4178300" y="2716213"/>
          <p14:tracePt t="47362" x="4191000" y="2716213"/>
          <p14:tracePt t="47370" x="4203700" y="2716213"/>
          <p14:tracePt t="47378" x="4227513" y="2716213"/>
          <p14:tracePt t="47386" x="4252913" y="2716213"/>
          <p14:tracePt t="47394" x="4289425" y="2716213"/>
          <p14:tracePt t="47402" x="4313238" y="2728913"/>
          <p14:tracePt t="47410" x="4351338" y="2728913"/>
          <p14:tracePt t="47417" x="4387850" y="2740025"/>
          <p14:tracePt t="47425" x="4424363" y="2752725"/>
          <p14:tracePt t="47433" x="4460875" y="2765425"/>
          <p14:tracePt t="47441" x="4486275" y="2778125"/>
          <p14:tracePt t="47449" x="4510088" y="2789238"/>
          <p14:tracePt t="47457" x="4548188" y="2827338"/>
          <p14:tracePt t="47465" x="4559300" y="2827338"/>
          <p14:tracePt t="47473" x="4584700" y="2851150"/>
          <p14:tracePt t="47482" x="4608513" y="2863850"/>
          <p14:tracePt t="47489" x="4621213" y="2876550"/>
          <p14:tracePt t="47499" x="4633913" y="2900363"/>
          <p14:tracePt t="47504" x="4645025" y="2913063"/>
          <p14:tracePt t="47514" x="4657725" y="2913063"/>
          <p14:tracePt t="47520" x="4657725" y="2925763"/>
          <p14:tracePt t="47532" x="4670425" y="2925763"/>
          <p14:tracePt t="47536" x="4670425" y="2936875"/>
          <p14:tracePt t="47561" x="4670425" y="2949575"/>
          <p14:tracePt t="47591" x="4670425" y="2962275"/>
          <p14:tracePt t="47599" x="4645025" y="2962275"/>
          <p14:tracePt t="47607" x="4621213" y="2974975"/>
          <p14:tracePt t="47615" x="4608513" y="2974975"/>
          <p14:tracePt t="47623" x="4584700" y="2974975"/>
          <p14:tracePt t="47631" x="4548188" y="2974975"/>
          <p14:tracePt t="47639" x="4522788" y="2974975"/>
          <p14:tracePt t="47648" x="4498975" y="2974975"/>
          <p14:tracePt t="47655" x="4473575" y="2974975"/>
          <p14:tracePt t="47663" x="4437063" y="2974975"/>
          <p14:tracePt t="47670" x="4424363" y="2974975"/>
          <p14:tracePt t="47678" x="4387850" y="2962275"/>
          <p14:tracePt t="47686" x="4362450" y="2949575"/>
          <p14:tracePt t="47694" x="4351338" y="2936875"/>
          <p14:tracePt t="47702" x="4313238" y="2913063"/>
          <p14:tracePt t="47710" x="4313238" y="2900363"/>
          <p14:tracePt t="47718" x="4289425" y="2876550"/>
          <p14:tracePt t="47726" x="4289425" y="2851150"/>
          <p14:tracePt t="47734" x="4276725" y="2827338"/>
          <p14:tracePt t="47742" x="4276725" y="2789238"/>
          <p14:tracePt t="47751" x="4276725" y="2778125"/>
          <p14:tracePt t="47757" x="4276725" y="2752725"/>
          <p14:tracePt t="47766" x="4289425" y="2728913"/>
          <p14:tracePt t="47773" x="4325938" y="2703513"/>
          <p14:tracePt t="47781" x="4351338" y="2690813"/>
          <p14:tracePt t="47789" x="4400550" y="2679700"/>
          <p14:tracePt t="47798" x="4437063" y="2667000"/>
          <p14:tracePt t="47805" x="4486275" y="2667000"/>
          <p14:tracePt t="47815" x="4535488" y="2667000"/>
          <p14:tracePt t="47822" x="4595813" y="2667000"/>
          <p14:tracePt t="47831" x="4645025" y="2679700"/>
          <p14:tracePt t="47836" x="4694238" y="2703513"/>
          <p14:tracePt t="47847" x="4732338" y="2728913"/>
          <p14:tracePt t="47852" x="4756150" y="2752725"/>
          <p14:tracePt t="47865" x="4781550" y="2778125"/>
          <p14:tracePt t="47869" x="4805363" y="2801938"/>
          <p14:tracePt t="47882" x="4818063" y="2827338"/>
          <p14:tracePt t="47886" x="4830763" y="2838450"/>
          <p14:tracePt t="47897" x="4830763" y="2851150"/>
          <p14:tracePt t="47901" x="4841875" y="2863850"/>
          <p14:tracePt t="47915" x="4841875" y="2876550"/>
          <p14:tracePt t="47918" x="4841875" y="2887663"/>
          <p14:tracePt t="47935" x="4818063" y="2900363"/>
          <p14:tracePt t="47948" x="4805363" y="2900363"/>
          <p14:tracePt t="47950" x="4792663" y="2913063"/>
          <p14:tracePt t="47955" x="4768850" y="2925763"/>
          <p14:tracePt t="47966" x="4756150" y="2936875"/>
          <p14:tracePt t="47971" x="4743450" y="2936875"/>
          <p14:tracePt t="47981" x="4732338" y="2949575"/>
          <p14:tracePt t="47987" x="4719638" y="2949575"/>
          <p14:tracePt t="48002" x="4706938" y="2962275"/>
          <p14:tracePt t="48042" x="4706938" y="2974975"/>
          <p14:tracePt t="48067" x="4706938" y="2986088"/>
          <p14:tracePt t="48074" x="4719638" y="2998788"/>
          <p14:tracePt t="48082" x="4719638" y="3011488"/>
          <p14:tracePt t="48089" x="4732338" y="3024188"/>
          <p14:tracePt t="48097" x="4743450" y="3035300"/>
          <p14:tracePt t="48114" x="4756150" y="3048000"/>
          <p14:tracePt t="48121" x="4756150" y="3060700"/>
          <p14:tracePt t="48137" x="4768850" y="3060700"/>
          <p14:tracePt t="48145" x="4768850" y="3071813"/>
          <p14:tracePt t="48177" x="4756150" y="3071813"/>
          <p14:tracePt t="48185" x="4743450" y="3071813"/>
          <p14:tracePt t="48624" x="4743450" y="3060700"/>
          <p14:tracePt t="48632" x="4743450" y="3035300"/>
          <p14:tracePt t="48639" x="4756150" y="3011488"/>
          <p14:tracePt t="48647" x="4768850" y="2986088"/>
          <p14:tracePt t="48655" x="4792663" y="2962275"/>
          <p14:tracePt t="48663" x="4818063" y="2936875"/>
          <p14:tracePt t="48670" x="4841875" y="2913063"/>
          <p14:tracePt t="48678" x="4867275" y="2887663"/>
          <p14:tracePt t="48686" x="4903788" y="2863850"/>
          <p14:tracePt t="48694" x="4940300" y="2838450"/>
          <p14:tracePt t="48702" x="4976813" y="2814638"/>
          <p14:tracePt t="48710" x="5014913" y="2789238"/>
          <p14:tracePt t="48718" x="5064125" y="2765425"/>
          <p14:tracePt t="48726" x="5113338" y="2752725"/>
          <p14:tracePt t="48734" x="5149850" y="2728913"/>
          <p14:tracePt t="48742" x="5199063" y="2716213"/>
          <p14:tracePt t="48750" x="5235575" y="2703513"/>
          <p14:tracePt t="48757" x="5272088" y="2703513"/>
          <p14:tracePt t="48766" x="5321300" y="2690813"/>
          <p14:tracePt t="48773" x="5357813" y="2690813"/>
          <p14:tracePt t="48782" x="5395913" y="2690813"/>
          <p14:tracePt t="48789" x="5407025" y="2690813"/>
          <p14:tracePt t="48799" x="5468938" y="2703513"/>
          <p14:tracePt t="48805" x="5505450" y="2716213"/>
          <p14:tracePt t="48814" x="5518150" y="2716213"/>
          <p14:tracePt t="48821" x="5543550" y="2728913"/>
          <p14:tracePt t="48831" x="5567363" y="2740025"/>
          <p14:tracePt t="48837" x="5592763" y="2752725"/>
          <p14:tracePt t="48853" x="5603875" y="2752725"/>
          <p14:tracePt t="48864" x="5616575" y="2752725"/>
          <p14:tracePt t="48884" x="5616575" y="2740025"/>
          <p14:tracePt t="48900" x="5616575" y="2703513"/>
          <p14:tracePt t="48908" x="5616575" y="2667000"/>
          <p14:tracePt t="48916" x="5616575" y="2617788"/>
          <p14:tracePt t="48923" x="5616575" y="2568575"/>
          <p14:tracePt t="48931" x="5616575" y="2532063"/>
          <p14:tracePt t="48939" x="5616575" y="2506663"/>
          <p14:tracePt t="48948" x="5629275" y="2457450"/>
          <p14:tracePt t="48955" x="5653088" y="2433638"/>
          <p14:tracePt t="48963" x="5678488" y="2420938"/>
          <p14:tracePt t="48971" x="5715000" y="2408238"/>
          <p14:tracePt t="48979" x="5751513" y="2397125"/>
          <p14:tracePt t="48987" x="5800725" y="2397125"/>
          <p14:tracePt t="48995" x="5862638" y="2397125"/>
          <p14:tracePt t="49003" x="5948363" y="2397125"/>
          <p14:tracePt t="49010" x="5997575" y="2397125"/>
          <p14:tracePt t="49018" x="6072188" y="2408238"/>
          <p14:tracePt t="49026" x="6145213" y="2420938"/>
          <p14:tracePt t="49034" x="6218238" y="2446338"/>
          <p14:tracePt t="49042" x="6280150" y="2470150"/>
          <p14:tracePt t="49050" x="6354763" y="2506663"/>
          <p14:tracePt t="49058" x="6403975" y="2532063"/>
          <p14:tracePt t="49066" x="6464300" y="2568575"/>
          <p14:tracePt t="49074" x="6513513" y="2593975"/>
          <p14:tracePt t="49082" x="6550025" y="2630488"/>
          <p14:tracePt t="49090" x="6599238" y="2654300"/>
          <p14:tracePt t="49098" x="6611938" y="2667000"/>
          <p14:tracePt t="49105" x="6673850" y="2716213"/>
          <p14:tracePt t="49114" x="6686550" y="2728913"/>
          <p14:tracePt t="49121" x="6710363" y="2752725"/>
          <p14:tracePt t="49131" x="6735763" y="2778125"/>
          <p14:tracePt t="49137" x="6746875" y="2801938"/>
          <p14:tracePt t="49148" x="6772275" y="2814638"/>
          <p14:tracePt t="49153" x="6784975" y="2827338"/>
          <p14:tracePt t="49164" x="6784975" y="2838450"/>
          <p14:tracePt t="49169" x="6796088" y="2851150"/>
          <p14:tracePt t="49184" x="6808788" y="2863850"/>
          <p14:tracePt t="49201" x="6808788" y="2876550"/>
          <p14:tracePt t="49429" x="6808788" y="2887663"/>
          <p14:tracePt t="49446" x="6796088" y="2887663"/>
          <p14:tracePt t="49478" x="6784975" y="2887663"/>
          <p14:tracePt t="49493" x="6772275" y="2887663"/>
          <p14:tracePt t="49508" x="6759575" y="2887663"/>
          <p14:tracePt t="49524" x="6746875" y="2887663"/>
          <p14:tracePt t="49540" x="6735763" y="2887663"/>
          <p14:tracePt t="49548" x="6723063" y="2887663"/>
          <p14:tracePt t="49556" x="6723063" y="2876550"/>
          <p14:tracePt t="49565" x="6710363" y="2863850"/>
          <p14:tracePt t="49572" x="6697663" y="2851150"/>
          <p14:tracePt t="49580" x="6686550" y="2838450"/>
          <p14:tracePt t="49588" x="6673850" y="2827338"/>
          <p14:tracePt t="49595" x="6673850" y="2814638"/>
          <p14:tracePt t="49603" x="6661150" y="2801938"/>
          <p14:tracePt t="49611" x="6648450" y="2801938"/>
          <p14:tracePt t="49619" x="6648450" y="2789238"/>
          <p14:tracePt t="49627" x="6637338" y="2778125"/>
          <p14:tracePt t="49635" x="6637338" y="2765425"/>
          <p14:tracePt t="49643" x="6624638" y="2765425"/>
          <p14:tracePt t="49651" x="6624638" y="2752725"/>
          <p14:tracePt t="49674" x="6624638" y="2740025"/>
          <p14:tracePt t="49722" x="6611938" y="2740025"/>
          <p14:tracePt t="49754" x="6599238" y="2740025"/>
          <p14:tracePt t="49777" x="6588125" y="2740025"/>
          <p14:tracePt t="49793" x="6575425" y="2740025"/>
          <p14:tracePt t="64064" x="6538913" y="2740025"/>
          <p14:tracePt t="64071" x="6489700" y="2740025"/>
          <p14:tracePt t="64079" x="6440488" y="2728913"/>
          <p14:tracePt t="64087" x="6378575" y="2728913"/>
          <p14:tracePt t="64094" x="6329363" y="2728913"/>
          <p14:tracePt t="64102" x="6280150" y="2728913"/>
          <p14:tracePt t="64109" x="6230938" y="2728913"/>
          <p14:tracePt t="64117" x="6181725" y="2740025"/>
          <p14:tracePt t="64126" x="6132513" y="2752725"/>
          <p14:tracePt t="64134" x="6046788" y="2778125"/>
          <p14:tracePt t="64142" x="5997575" y="2789238"/>
          <p14:tracePt t="64150" x="5862638" y="2838450"/>
          <p14:tracePt t="64158" x="5776913" y="2876550"/>
          <p14:tracePt t="64167" x="5691188" y="2913063"/>
          <p14:tracePt t="64174" x="5592763" y="2949575"/>
          <p14:tracePt t="64182" x="5505450" y="2986088"/>
          <p14:tracePt t="64190" x="5445125" y="2998788"/>
          <p14:tracePt t="64197" x="5357813" y="3035300"/>
          <p14:tracePt t="64205" x="5211763" y="3084513"/>
          <p14:tracePt t="64213" x="5113338" y="3121025"/>
          <p14:tracePt t="64221" x="5014913" y="3146425"/>
          <p14:tracePt t="64229" x="4916488" y="3170238"/>
          <p14:tracePt t="64237" x="4818063" y="3208338"/>
          <p14:tracePt t="64245" x="4719638" y="3232150"/>
          <p14:tracePt t="64253" x="4608513" y="3257550"/>
          <p14:tracePt t="64261" x="4498975" y="3281363"/>
          <p14:tracePt t="64269" x="4375150" y="3317875"/>
          <p14:tracePt t="64277" x="4252913" y="3343275"/>
          <p14:tracePt t="64285" x="4141788" y="3367088"/>
          <p14:tracePt t="64292" x="4019550" y="3392488"/>
          <p14:tracePt t="64300" x="3908425" y="3416300"/>
          <p14:tracePt t="64308" x="3810000" y="3441700"/>
          <p14:tracePt t="64318" x="3760788" y="3452813"/>
          <p14:tracePt t="64324" x="3662363" y="3478213"/>
          <p14:tracePt t="64333" x="3589338" y="3502025"/>
          <p14:tracePt t="64340" x="3502025" y="3527425"/>
          <p14:tracePt t="64350" x="3416300" y="3551238"/>
          <p14:tracePt t="64356" x="3343275" y="3576638"/>
          <p14:tracePt t="64367" x="3281363" y="3613150"/>
          <p14:tracePt t="64372" x="3208338" y="3638550"/>
          <p14:tracePt t="64384" x="3133725" y="3662363"/>
          <p14:tracePt t="64388" x="3084513" y="3687763"/>
          <p14:tracePt t="64400" x="3024188" y="3724275"/>
          <p14:tracePt t="64405" x="2974975" y="3736975"/>
          <p14:tracePt t="64417" x="2949575" y="3748088"/>
          <p14:tracePt t="64421" x="2913063" y="3760788"/>
          <p14:tracePt t="64433" x="2876550" y="3773488"/>
          <p14:tracePt t="64437" x="2863850" y="3773488"/>
          <p14:tracePt t="64451" x="2851150" y="3773488"/>
          <p14:tracePt t="64454" x="2827338" y="3786188"/>
          <p14:tracePt t="64471" x="2814638" y="3786188"/>
          <p14:tracePt t="64506" x="2827338" y="3786188"/>
          <p14:tracePt t="64800" x="2814638" y="3786188"/>
          <p14:tracePt t="64806" x="2789238" y="3786188"/>
          <p14:tracePt t="64814" x="2740025" y="3786188"/>
          <p14:tracePt t="64822" x="2654300" y="3810000"/>
          <p14:tracePt t="64830" x="2605088" y="3810000"/>
          <p14:tracePt t="64838" x="2532063" y="3822700"/>
          <p14:tracePt t="64846" x="2470150" y="3822700"/>
          <p14:tracePt t="64854" x="2397125" y="3822700"/>
          <p14:tracePt t="64862" x="2335213" y="3822700"/>
          <p14:tracePt t="64870" x="2273300" y="3797300"/>
          <p14:tracePt t="64878" x="2224088" y="3773488"/>
          <p14:tracePt t="64886" x="2174875" y="3748088"/>
          <p14:tracePt t="64893" x="2151063" y="3724275"/>
          <p14:tracePt t="64901" x="2101850" y="3687763"/>
          <p14:tracePt t="64909" x="2076450" y="3675063"/>
          <p14:tracePt t="64917" x="2052638" y="3662363"/>
          <p14:tracePt t="64925" x="2027238" y="3638550"/>
          <p14:tracePt t="64933" x="2003425" y="3625850"/>
          <p14:tracePt t="64941" x="1990725" y="3613150"/>
          <p14:tracePt t="64950" x="1966913" y="3600450"/>
          <p14:tracePt t="64957" x="1966913" y="3589338"/>
          <p14:tracePt t="64965" x="1941513" y="3589338"/>
          <p14:tracePt t="64973" x="1928813" y="3576638"/>
          <p14:tracePt t="64980" x="1928813" y="3563938"/>
          <p14:tracePt t="64988" x="1917700" y="3551238"/>
          <p14:tracePt t="64996" x="1905000" y="3540125"/>
          <p14:tracePt t="65004" x="1892300" y="3527425"/>
          <p14:tracePt t="65012" x="1881188" y="3514725"/>
          <p14:tracePt t="65020" x="1868488" y="3502025"/>
          <p14:tracePt t="65028" x="1868488" y="3490913"/>
          <p14:tracePt t="65036" x="1855788" y="3478213"/>
          <p14:tracePt t="65044" x="1843088" y="3465513"/>
          <p14:tracePt t="65052" x="1831975" y="3452813"/>
          <p14:tracePt t="65067" x="1819275" y="3441700"/>
          <p14:tracePt t="65091" x="1819275" y="3429000"/>
          <p14:tracePt t="65132" x="1831975" y="3416300"/>
          <p14:tracePt t="65140" x="1855788" y="3416300"/>
          <p14:tracePt t="65146" x="1881188" y="3416300"/>
          <p14:tracePt t="65155" x="1905000" y="3416300"/>
          <p14:tracePt t="65162" x="1928813" y="3416300"/>
          <p14:tracePt t="65170" x="1966913" y="3416300"/>
          <p14:tracePt t="65178" x="2003425" y="3441700"/>
          <p14:tracePt t="65186" x="2052638" y="3452813"/>
          <p14:tracePt t="65194" x="2101850" y="3478213"/>
          <p14:tracePt t="65202" x="2151063" y="3514725"/>
          <p14:tracePt t="65210" x="2187575" y="3540125"/>
          <p14:tracePt t="65218" x="2236788" y="3551238"/>
          <p14:tracePt t="65226" x="2262188" y="3563938"/>
          <p14:tracePt t="65234" x="2298700" y="3589338"/>
          <p14:tracePt t="65241" x="2322513" y="3600450"/>
          <p14:tracePt t="65250" x="2335213" y="3600450"/>
          <p14:tracePt t="65257" x="2347913" y="3613150"/>
          <p14:tracePt t="65268" x="2359025" y="3613150"/>
          <p14:tracePt t="65274" x="2359025" y="3625850"/>
          <p14:tracePt t="65306" x="2335213" y="3625850"/>
          <p14:tracePt t="65313" x="2322513" y="3625850"/>
          <p14:tracePt t="65321" x="2298700" y="3625850"/>
          <p14:tracePt t="65328" x="2262188" y="3625850"/>
          <p14:tracePt t="65336" x="2224088" y="3625850"/>
          <p14:tracePt t="65344" x="2200275" y="3625850"/>
          <p14:tracePt t="65352" x="2187575" y="3625850"/>
          <p14:tracePt t="65360" x="2151063" y="3613150"/>
          <p14:tracePt t="65368" x="2125663" y="3600450"/>
          <p14:tracePt t="65376" x="2089150" y="3589338"/>
          <p14:tracePt t="65384" x="2076450" y="3563938"/>
          <p14:tracePt t="65392" x="2052638" y="3540125"/>
          <p14:tracePt t="65400" x="2027238" y="3514725"/>
          <p14:tracePt t="65407" x="2003425" y="3478213"/>
          <p14:tracePt t="65415" x="1966913" y="3441700"/>
          <p14:tracePt t="65423" x="1941513" y="3405188"/>
          <p14:tracePt t="65431" x="1905000" y="3355975"/>
          <p14:tracePt t="65439" x="1868488" y="3317875"/>
          <p14:tracePt t="65447" x="1831975" y="3281363"/>
          <p14:tracePt t="65455" x="1806575" y="3268663"/>
          <p14:tracePt t="65463" x="1757363" y="3219450"/>
          <p14:tracePt t="65471" x="1744663" y="3219450"/>
          <p14:tracePt t="65479" x="1708150" y="3195638"/>
          <p14:tracePt t="65487" x="1684338" y="3182938"/>
          <p14:tracePt t="65494" x="1658938" y="3182938"/>
          <p14:tracePt t="65708" x="1658938" y="3170238"/>
          <p14:tracePt t="65717" x="1658938" y="3159125"/>
          <p14:tracePt t="65724" x="1658938" y="3146425"/>
          <p14:tracePt t="65732" x="1658938" y="3133725"/>
          <p14:tracePt t="65740" x="1658938" y="3121025"/>
          <p14:tracePt t="65748" x="1658938" y="3109913"/>
          <p14:tracePt t="65755" x="1658938" y="3097213"/>
          <p14:tracePt t="65771" x="1658938" y="3084513"/>
          <p14:tracePt t="65779" x="1658938" y="3071813"/>
          <p14:tracePt t="65787" x="1658938" y="3060700"/>
          <p14:tracePt t="65795" x="1646238" y="3035300"/>
          <p14:tracePt t="65803" x="1635125" y="3024188"/>
          <p14:tracePt t="65811" x="1622425" y="2998788"/>
          <p14:tracePt t="65819" x="1609725" y="2974975"/>
          <p14:tracePt t="65827" x="1585913" y="2949575"/>
          <p14:tracePt t="65834" x="1573213" y="2925763"/>
          <p14:tracePt t="65842" x="1560513" y="2900363"/>
          <p14:tracePt t="65850" x="1547813" y="2876550"/>
          <p14:tracePt t="65858" x="1524000" y="2851150"/>
          <p14:tracePt t="65867" x="1511300" y="2838450"/>
          <p14:tracePt t="65874" x="1500188" y="2814638"/>
          <p14:tracePt t="65882" x="1487488" y="2789238"/>
          <p14:tracePt t="65890" x="1474788" y="2778125"/>
          <p14:tracePt t="65898" x="1474788" y="2752725"/>
          <p14:tracePt t="65906" x="1462088" y="2740025"/>
          <p14:tracePt t="65914" x="1462088" y="2728913"/>
          <p14:tracePt t="65920" x="1462088" y="2716213"/>
          <p14:tracePt t="65929" x="1462088" y="2703513"/>
          <p14:tracePt t="65937" x="1462088" y="2690813"/>
          <p14:tracePt t="65945" x="1462088" y="2679700"/>
          <p14:tracePt t="65970" x="1462088" y="2667000"/>
          <p14:tracePt t="65994" x="1487488" y="2667000"/>
          <p14:tracePt t="66008" x="1511300" y="2667000"/>
          <p14:tracePt t="66017" x="1524000" y="2654300"/>
          <p14:tracePt t="66024" x="1547813" y="2654300"/>
          <p14:tracePt t="66032" x="1560513" y="2654300"/>
          <p14:tracePt t="66040" x="1585913" y="2654300"/>
          <p14:tracePt t="66048" x="1609725" y="2654300"/>
          <p14:tracePt t="66056" x="1635125" y="2654300"/>
          <p14:tracePt t="66064" x="1671638" y="2654300"/>
          <p14:tracePt t="66072" x="1695450" y="2654300"/>
          <p14:tracePt t="66080" x="1720850" y="2667000"/>
          <p14:tracePt t="66088" x="1744663" y="2679700"/>
          <p14:tracePt t="66095" x="1770063" y="2703513"/>
          <p14:tracePt t="66103" x="1782763" y="2716213"/>
          <p14:tracePt t="66111" x="1831975" y="2740025"/>
          <p14:tracePt t="66119" x="1843088" y="2752725"/>
          <p14:tracePt t="66127" x="1868488" y="2778125"/>
          <p14:tracePt t="66135" x="1892300" y="2801938"/>
          <p14:tracePt t="66143" x="1905000" y="2827338"/>
          <p14:tracePt t="66151" x="1917700" y="2838450"/>
          <p14:tracePt t="66159" x="1928813" y="2876550"/>
          <p14:tracePt t="66167" x="1941513" y="2913063"/>
          <p14:tracePt t="66175" x="1941513" y="2936875"/>
          <p14:tracePt t="66185" x="1941513" y="2974975"/>
          <p14:tracePt t="66190" x="1941513" y="3011488"/>
          <p14:tracePt t="66200" x="1941513" y="3048000"/>
          <p14:tracePt t="66206" x="1941513" y="3084513"/>
          <p14:tracePt t="66217" x="1928813" y="3121025"/>
          <p14:tracePt t="66223" x="1905000" y="3159125"/>
          <p14:tracePt t="66233" x="1892300" y="3195638"/>
          <p14:tracePt t="66238" x="1855788" y="3219450"/>
          <p14:tracePt t="66250" x="1831975" y="3244850"/>
          <p14:tracePt t="66254" x="1793875" y="3268663"/>
          <p14:tracePt t="66268" x="1757363" y="3294063"/>
          <p14:tracePt t="66272" x="1720850" y="3306763"/>
          <p14:tracePt t="66283" x="1671638" y="3317875"/>
          <p14:tracePt t="66287" x="1622425" y="3317875"/>
          <p14:tracePt t="66301" x="1573213" y="3317875"/>
          <p14:tracePt t="66304" x="1524000" y="3317875"/>
          <p14:tracePt t="66318" x="1487488" y="3317875"/>
          <p14:tracePt t="66321" x="1425575" y="3306763"/>
          <p14:tracePt t="66334" x="1389063" y="3294063"/>
          <p14:tracePt t="66339" x="1339850" y="3257550"/>
          <p14:tracePt t="66350" x="1303338" y="3232150"/>
          <p14:tracePt t="66351" x="1254125" y="3195638"/>
          <p14:tracePt t="66356" x="1216025" y="3170238"/>
          <p14:tracePt t="66367" x="1192213" y="3133725"/>
          <p14:tracePt t="66372" x="1166813" y="3097213"/>
          <p14:tracePt t="66384" x="1166813" y="3084513"/>
          <p14:tracePt t="66389" x="1130300" y="3024188"/>
          <p14:tracePt t="66400" x="1130300" y="3011488"/>
          <p14:tracePt t="66404" x="1130300" y="2986088"/>
          <p14:tracePt t="66417" x="1119188" y="2962275"/>
          <p14:tracePt t="66422" x="1119188" y="2936875"/>
          <p14:tracePt t="66433" x="1119188" y="2913063"/>
          <p14:tracePt t="66437" x="1119188" y="2887663"/>
          <p14:tracePt t="66451" x="1130300" y="2851150"/>
          <p14:tracePt t="66456" x="1143000" y="2838450"/>
          <p14:tracePt t="66466" x="1166813" y="2814638"/>
          <p14:tracePt t="66469" x="1192213" y="2801938"/>
          <p14:tracePt t="66484" x="1228725" y="2765425"/>
          <p14:tracePt t="66489" x="1254125" y="2740025"/>
          <p14:tracePt t="66501" x="1290638" y="2728913"/>
          <p14:tracePt t="66502" x="1339850" y="2703513"/>
          <p14:tracePt t="66507" x="1376363" y="2690813"/>
          <p14:tracePt t="66516" x="1412875" y="2679700"/>
          <p14:tracePt t="66523" x="1425575" y="2679700"/>
          <p14:tracePt t="66534" x="1474788" y="2667000"/>
          <p14:tracePt t="66539" x="1511300" y="2667000"/>
          <p14:tracePt t="66550" x="1547813" y="2667000"/>
          <p14:tracePt t="66554" x="1573213" y="2667000"/>
          <p14:tracePt t="66567" x="1609725" y="2667000"/>
          <p14:tracePt t="66570" x="1646238" y="2679700"/>
          <p14:tracePt t="66583" x="1671638" y="2690813"/>
          <p14:tracePt t="66588" x="1708150" y="2716213"/>
          <p14:tracePt t="66601" x="1744663" y="2728913"/>
          <p14:tracePt t="66606" x="1770063" y="2765425"/>
          <p14:tracePt t="66617" x="1806575" y="2789238"/>
          <p14:tracePt t="66619" x="1831975" y="2814638"/>
          <p14:tracePt t="66625" x="1855788" y="2851150"/>
          <p14:tracePt t="66636" x="1881188" y="2887663"/>
          <p14:tracePt t="66641" x="1905000" y="2925763"/>
          <p14:tracePt t="66651" x="1917700" y="2962275"/>
          <p14:tracePt t="66657" x="1928813" y="2986088"/>
          <p14:tracePt t="66666" x="1941513" y="3011488"/>
          <p14:tracePt t="66673" x="1954213" y="3048000"/>
          <p14:tracePt t="66684" x="1954213" y="3071813"/>
          <p14:tracePt t="66690" x="1966913" y="3097213"/>
          <p14:tracePt t="66700" x="1966913" y="3133725"/>
          <p14:tracePt t="66704" x="1966913" y="3159125"/>
          <p14:tracePt t="66717" x="1966913" y="3182938"/>
          <p14:tracePt t="66721" x="1954213" y="3195638"/>
          <p14:tracePt t="66733" x="1928813" y="3219450"/>
          <p14:tracePt t="66736" x="1905000" y="3244850"/>
          <p14:tracePt t="66750" x="1868488" y="3257550"/>
          <p14:tracePt t="66752" x="1819275" y="3268663"/>
          <p14:tracePt t="66760" x="1782763" y="3281363"/>
          <p14:tracePt t="66768" x="1744663" y="3281363"/>
          <p14:tracePt t="66776" x="1695450" y="3281363"/>
          <p14:tracePt t="66784" x="1658938" y="3281363"/>
          <p14:tracePt t="66791" x="1609725" y="3281363"/>
          <p14:tracePt t="66802" x="1597025" y="3281363"/>
          <p14:tracePt t="66807" x="1573213" y="3268663"/>
          <p14:tracePt t="66817" x="1536700" y="3257550"/>
          <p14:tracePt t="66823" x="1511300" y="3244850"/>
          <p14:tracePt t="66834" x="1500188" y="3232150"/>
          <p14:tracePt t="66840" x="1487488" y="3219450"/>
          <p14:tracePt t="66850" x="1474788" y="3208338"/>
          <p14:tracePt t="66855" x="1462088" y="3195638"/>
          <p14:tracePt t="72982" x="1487488" y="3257550"/>
          <p14:tracePt t="72989" x="1511300" y="3355975"/>
          <p14:tracePt t="72997" x="1536700" y="3452813"/>
          <p14:tracePt t="73005" x="1560513" y="3540125"/>
          <p14:tracePt t="73013" x="1560513" y="3613150"/>
          <p14:tracePt t="73021" x="1573213" y="3675063"/>
          <p14:tracePt t="73029" x="1573213" y="3724275"/>
          <p14:tracePt t="73037" x="1585913" y="3760788"/>
          <p14:tracePt t="73045" x="1585913" y="3786188"/>
          <p14:tracePt t="73053" x="1585913" y="3797300"/>
          <p14:tracePt t="73061" x="1597025" y="3810000"/>
          <p14:tracePt t="73068" x="1609725" y="3859213"/>
          <p14:tracePt t="73076" x="1635125" y="3883025"/>
          <p14:tracePt t="73086" x="1646238" y="3883025"/>
          <p14:tracePt t="73092" x="1671638" y="3895725"/>
          <p14:tracePt t="73100" x="1708150" y="3908425"/>
          <p14:tracePt t="73108" x="1782763" y="3921125"/>
          <p14:tracePt t="73118" x="1855788" y="3932238"/>
          <p14:tracePt t="73124" x="1928813" y="3944938"/>
          <p14:tracePt t="73134" x="2016125" y="3957638"/>
          <p14:tracePt t="73139" x="2114550" y="3981450"/>
          <p14:tracePt t="73151" x="2212975" y="4019550"/>
          <p14:tracePt t="73155" x="2309813" y="4043363"/>
          <p14:tracePt t="73169" x="2359025" y="4043363"/>
          <p14:tracePt t="73173" x="2457450" y="4068763"/>
          <p14:tracePt t="73184" x="2532063" y="4092575"/>
          <p14:tracePt t="73188" x="2555875" y="4092575"/>
          <p14:tracePt t="73201" x="2605088" y="4105275"/>
          <p14:tracePt t="73206" x="2643188" y="4117975"/>
          <p14:tracePt t="73219" x="2667000" y="4129088"/>
          <p14:tracePt t="73224" x="2679700" y="4141788"/>
          <p14:tracePt t="73236" x="2679700" y="4167188"/>
          <p14:tracePt t="73239" x="2679700" y="4178300"/>
          <p14:tracePt t="73252" x="2654300" y="4191000"/>
          <p14:tracePt t="73254" x="2593975" y="4227513"/>
          <p14:tracePt t="73258" x="2555875" y="4240213"/>
          <p14:tracePt t="73268" x="2495550" y="4252913"/>
          <p14:tracePt t="73274" x="2384425" y="4276725"/>
          <p14:tracePt t="73285" x="2298700" y="4276725"/>
          <p14:tracePt t="73291" x="2212975" y="4276725"/>
          <p14:tracePt t="73302" x="2114550" y="4276725"/>
          <p14:tracePt t="73306" x="2027238" y="4240213"/>
          <p14:tracePt t="73318" x="1941513" y="4191000"/>
          <p14:tracePt t="73322" x="1868488" y="4117975"/>
          <p14:tracePt t="73335" x="1782763" y="4043363"/>
          <p14:tracePt t="73456" x="1793875" y="4043363"/>
          <p14:tracePt t="73464" x="1819275" y="4043363"/>
          <p14:tracePt t="73472" x="1855788" y="4043363"/>
          <p14:tracePt t="73480" x="1905000" y="4043363"/>
          <p14:tracePt t="73488" x="1966913" y="4068763"/>
          <p14:tracePt t="73495" x="2016125" y="4092575"/>
          <p14:tracePt t="73503" x="2089150" y="4117975"/>
          <p14:tracePt t="73511" x="2151063" y="4154488"/>
          <p14:tracePt t="73519" x="2273300" y="4203700"/>
          <p14:tracePt t="73527" x="2384425" y="4252913"/>
          <p14:tracePt t="73535" x="2519363" y="4313238"/>
          <p14:tracePt t="73543" x="2617788" y="4351338"/>
          <p14:tracePt t="73551" x="2667000" y="4387850"/>
          <p14:tracePt t="73559" x="2765425" y="4437063"/>
          <p14:tracePt t="73567" x="2851150" y="4486275"/>
          <p14:tracePt t="73575" x="2925763" y="4535488"/>
          <p14:tracePt t="73583" x="2986088" y="4572000"/>
          <p14:tracePt t="73590" x="3035300" y="4621213"/>
          <p14:tracePt t="73598" x="3048000" y="4657725"/>
          <p14:tracePt t="73606" x="3071813" y="4694238"/>
          <p14:tracePt t="73614" x="3097213" y="4743450"/>
          <p14:tracePt t="73622" x="3097213" y="4781550"/>
          <p14:tracePt t="73630" x="3097213" y="4805363"/>
          <p14:tracePt t="73638" x="3084513" y="4830763"/>
          <p14:tracePt t="73646" x="3035300" y="4854575"/>
          <p14:tracePt t="73654" x="2962275" y="4879975"/>
          <p14:tracePt t="73662" x="2876550" y="4879975"/>
          <p14:tracePt t="73670" x="2778125" y="4891088"/>
          <p14:tracePt t="73677" x="2654300" y="4891088"/>
          <p14:tracePt t="73685" x="2555875" y="4891088"/>
          <p14:tracePt t="73693" x="2446338" y="4879975"/>
          <p14:tracePt t="73703" x="2347913" y="4854575"/>
          <p14:tracePt t="73709" x="2286000" y="4830763"/>
          <p14:tracePt t="73718" x="2200275" y="4805363"/>
          <p14:tracePt t="73725" x="2125663" y="4781550"/>
          <p14:tracePt t="73735" x="2065338" y="4756150"/>
          <p14:tracePt t="73741" x="2016125" y="4732338"/>
          <p14:tracePt t="73751" x="1978025" y="4706938"/>
          <p14:tracePt t="73757" x="1941513" y="4670425"/>
          <p14:tracePt t="73769" x="1917700" y="4645025"/>
          <p14:tracePt t="73773" x="1905000" y="4621213"/>
          <p14:tracePt t="73785" x="1905000" y="4584700"/>
          <p14:tracePt t="73789" x="1905000" y="4548188"/>
          <p14:tracePt t="73802" x="1905000" y="4510088"/>
          <p14:tracePt t="73806" x="1928813" y="4460875"/>
          <p14:tracePt t="73819" x="1954213" y="4424363"/>
          <p14:tracePt t="73823" x="2027238" y="4351338"/>
          <p14:tracePt t="73835" x="2089150" y="4313238"/>
          <p14:tracePt t="73840" x="2138363" y="4302125"/>
          <p14:tracePt t="73852" x="2200275" y="4264025"/>
          <p14:tracePt t="73856" x="2273300" y="4252913"/>
          <p14:tracePt t="73867" x="2347913" y="4227513"/>
          <p14:tracePt t="73868" x="2420938" y="4227513"/>
          <p14:tracePt t="73875" x="2495550" y="4227513"/>
          <p14:tracePt t="73885" x="2568575" y="4227513"/>
          <p14:tracePt t="73891" x="2643188" y="4227513"/>
          <p14:tracePt t="73902" x="2690813" y="4227513"/>
          <p14:tracePt t="73907" x="2752725" y="4252913"/>
          <p14:tracePt t="73918" x="2801938" y="4276725"/>
          <p14:tracePt t="73923" x="2838450" y="4302125"/>
          <p14:tracePt t="73935" x="2876550" y="4338638"/>
          <p14:tracePt t="73940" x="2887663" y="4351338"/>
          <p14:tracePt t="73952" x="2913063" y="4375150"/>
          <p14:tracePt t="73955" x="2936875" y="4400550"/>
          <p14:tracePt t="73968" x="2949575" y="4424363"/>
          <p14:tracePt t="73974" x="2962275" y="4449763"/>
          <p14:tracePt t="73984" x="2962275" y="4473575"/>
          <p14:tracePt t="73987" x="2974975" y="4498975"/>
          <p14:tracePt t="74002" x="2974975" y="4535488"/>
          <p14:tracePt t="74006" x="2974975" y="4548188"/>
          <p14:tracePt t="74018" x="2962275" y="4572000"/>
          <p14:tracePt t="74020" x="2936875" y="4584700"/>
          <p14:tracePt t="74025" x="2900363" y="4608513"/>
          <p14:tracePt t="74035" x="2851150" y="4621213"/>
          <p14:tracePt t="74041" x="2778125" y="4633913"/>
          <p14:tracePt t="74052" x="2703513" y="4645025"/>
          <p14:tracePt t="74057" x="2654300" y="4645025"/>
          <p14:tracePt t="74068" x="2568575" y="4645025"/>
          <p14:tracePt t="74073" x="2446338" y="4645025"/>
          <p14:tracePt t="74085" x="2359025" y="4633913"/>
          <p14:tracePt t="74091" x="2309813" y="4621213"/>
          <p14:tracePt t="74101" x="2236788" y="4595813"/>
          <p14:tracePt t="74103" x="2151063" y="4559300"/>
          <p14:tracePt t="74118" x="2089150" y="4535488"/>
          <p14:tracePt t="74123" x="2039938" y="4498975"/>
          <p14:tracePt t="74135" x="1990725" y="4473575"/>
          <p14:tracePt t="74138" x="1941513" y="4437063"/>
          <p14:tracePt t="74153" x="1928813" y="4411663"/>
          <p14:tracePt t="74157" x="1905000" y="4387850"/>
          <p14:tracePt t="74168" x="1868488" y="4351338"/>
          <p14:tracePt t="74173" x="1855788" y="4313238"/>
          <p14:tracePt t="74187" x="1843088" y="4276725"/>
          <p14:tracePt t="74188" x="1843088" y="4252913"/>
          <p14:tracePt t="74192" x="1843088" y="4203700"/>
          <p14:tracePt t="74201" x="1855788" y="4178300"/>
          <p14:tracePt t="74207" x="1881188" y="4141788"/>
          <p14:tracePt t="74218" x="1928813" y="4105275"/>
          <p14:tracePt t="74223" x="1966913" y="4079875"/>
          <p14:tracePt t="74234" x="2027238" y="4056063"/>
          <p14:tracePt t="74239" x="2125663" y="4030663"/>
          <p14:tracePt t="74252" x="2163763" y="4030663"/>
          <p14:tracePt t="74255" x="2286000" y="4030663"/>
          <p14:tracePt t="74268" x="2384425" y="4030663"/>
          <p14:tracePt t="74272" x="2470150" y="4030663"/>
          <p14:tracePt t="74285" x="2568575" y="4043363"/>
          <p14:tracePt t="74289" x="2617788" y="4068763"/>
          <p14:tracePt t="74301" x="2703513" y="4105275"/>
          <p14:tracePt t="74305" x="2778125" y="4141788"/>
          <p14:tracePt t="74318" x="2851150" y="4178300"/>
          <p14:tracePt t="74323" x="2863850" y="4191000"/>
          <p14:tracePt t="74335" x="2913063" y="4227513"/>
          <p14:tracePt t="74337" x="2936875" y="4252913"/>
          <p14:tracePt t="74342" x="2974975" y="4289425"/>
          <p14:tracePt t="74352" x="2974975" y="4325938"/>
          <p14:tracePt t="74358" x="2974975" y="4351338"/>
          <p14:tracePt t="74368" x="2974975" y="4375150"/>
          <p14:tracePt t="74373" x="2936875" y="4437063"/>
          <p14:tracePt t="74385" x="2887663" y="4473575"/>
          <p14:tracePt t="74390" x="2827338" y="4510088"/>
          <p14:tracePt t="74401" x="2740025" y="4559300"/>
          <p14:tracePt t="74405" x="2643188" y="4608513"/>
          <p14:tracePt t="74418" x="2532063" y="4645025"/>
          <p14:tracePt t="74424" x="2433638" y="4670425"/>
          <p14:tracePt t="74435" x="2322513" y="4694238"/>
          <p14:tracePt t="74440" x="2273300" y="4694238"/>
          <p14:tracePt t="74452" x="2174875" y="4694238"/>
          <p14:tracePt t="74455" x="2101850" y="4694238"/>
          <p14:tracePt t="74469" x="2052638" y="4670425"/>
          <p14:tracePt t="74474" x="2016125" y="4633913"/>
          <p14:tracePt t="74486" x="1990725" y="4584700"/>
          <p14:tracePt t="74488" x="1978025" y="4548188"/>
          <p14:tracePt t="74492" x="1978025" y="4460875"/>
          <p14:tracePt t="74501" x="1978025" y="4400550"/>
          <p14:tracePt t="74508" x="2039938" y="4338638"/>
          <p14:tracePt t="74518" x="2101850" y="4289425"/>
          <p14:tracePt t="74524" x="2174875" y="4227513"/>
          <p14:tracePt t="74534" x="2262188" y="4191000"/>
          <p14:tracePt t="74539" x="2371725" y="4167188"/>
          <p14:tracePt t="74552" x="2470150" y="4141788"/>
          <p14:tracePt t="74557" x="2568575" y="4129088"/>
          <p14:tracePt t="74568" x="2617788" y="4129088"/>
          <p14:tracePt t="74572" x="2703513" y="4129088"/>
          <p14:tracePt t="74585" x="2778125" y="4141788"/>
          <p14:tracePt t="74590" x="2851150" y="4178300"/>
          <p14:tracePt t="74601" x="2900363" y="4214813"/>
          <p14:tracePt t="74605" x="2936875" y="4252913"/>
          <p14:tracePt t="74619" x="2962275" y="4289425"/>
          <p14:tracePt t="74621" x="2974975" y="4325938"/>
          <p14:tracePt t="74627" x="2986088" y="4362450"/>
          <p14:tracePt t="74634" x="2986088" y="4400550"/>
          <p14:tracePt t="74642" x="2936875" y="4424363"/>
          <p14:tracePt t="74652" x="2887663" y="4449763"/>
          <p14:tracePt t="74658" x="2801938" y="4460875"/>
          <p14:tracePt t="74669" x="2703513" y="4473575"/>
          <p14:tracePt t="74674" x="2593975" y="4486275"/>
          <p14:tracePt t="74685" x="2470150" y="4486275"/>
          <p14:tracePt t="74691" x="2359025" y="4486275"/>
          <p14:tracePt t="74702" x="2309813" y="4486275"/>
          <p14:tracePt t="74706" x="2224088" y="4460875"/>
          <p14:tracePt t="74718" x="2151063" y="4424363"/>
          <p14:tracePt t="74723" x="2089150" y="4400550"/>
          <p14:tracePt t="74735" x="2039938" y="4351338"/>
          <p14:tracePt t="74740" x="2016125" y="4313238"/>
          <p14:tracePt t="74752" x="2003425" y="4276725"/>
          <p14:tracePt t="74755" x="1990725" y="4227513"/>
          <p14:tracePt t="74761" x="1990725" y="4191000"/>
          <p14:tracePt t="74769" x="2003425" y="4141788"/>
          <p14:tracePt t="74777" x="2052638" y="4079875"/>
          <p14:tracePt t="74786" x="2089150" y="4056063"/>
          <p14:tracePt t="74792" x="2138363" y="4030663"/>
          <p14:tracePt t="74801" x="2249488" y="3994150"/>
          <p14:tracePt t="74808" x="2298700" y="3981450"/>
          <p14:tracePt t="74818" x="2371725" y="3981450"/>
          <p14:tracePt t="74824" x="2506663" y="3981450"/>
          <p14:tracePt t="74835" x="2544763" y="3981450"/>
          <p14:tracePt t="74840" x="2630488" y="3981450"/>
          <p14:tracePt t="74851" x="2690813" y="4019550"/>
          <p14:tracePt t="74856" x="2765425" y="4068763"/>
          <p14:tracePt t="74869" x="2814638" y="4105275"/>
          <p14:tracePt t="74873" x="2863850" y="4154488"/>
          <p14:tracePt t="74885" x="2913063" y="4203700"/>
          <p14:tracePt t="74890" x="2936875" y="4252913"/>
          <p14:tracePt t="74902" x="2949575" y="4264025"/>
          <p14:tracePt t="74907" x="2962275" y="4302125"/>
          <p14:tracePt t="74919" x="2974975" y="4351338"/>
          <p14:tracePt t="74923" x="2974975" y="4387850"/>
          <p14:tracePt t="74934" x="2974975" y="4411663"/>
          <p14:tracePt t="74937" x="2974975" y="4449763"/>
          <p14:tracePt t="74952" x="2949575" y="4473575"/>
          <p14:tracePt t="74957" x="2913063" y="4498975"/>
          <p14:tracePt t="74968" x="2876550" y="4522788"/>
          <p14:tracePt t="74969" x="2827338" y="4548188"/>
          <p14:tracePt t="74974" x="2778125" y="4559300"/>
          <p14:tracePt t="74985" x="2728913" y="4572000"/>
          <p14:tracePt t="74990" x="2679700" y="4572000"/>
          <p14:tracePt t="75002" x="2630488" y="4584700"/>
          <p14:tracePt t="75006" x="2593975" y="4584700"/>
          <p14:tracePt t="75018" x="2544763" y="4584700"/>
          <p14:tracePt t="75022" x="2506663" y="4584700"/>
          <p14:tracePt t="75035" x="2470150" y="4584700"/>
          <p14:tracePt t="75038" x="2446338" y="4559300"/>
          <p14:tracePt t="75052" x="2433638" y="4548188"/>
          <p14:tracePt t="75056" x="2397125" y="4510088"/>
          <p14:tracePt t="75069" x="2384425" y="4486275"/>
          <p14:tracePt t="75071" x="2371725" y="4460875"/>
          <p14:tracePt t="75077" x="2359025" y="4424363"/>
          <p14:tracePt t="75087" x="2359025" y="4375150"/>
          <p14:tracePt t="75093" x="2359025" y="4338638"/>
          <p14:tracePt t="75103" x="2359025" y="4276725"/>
          <p14:tracePt t="75110" x="2359025" y="4227513"/>
          <p14:tracePt t="75119" x="2359025" y="4178300"/>
          <p14:tracePt t="75125" x="2384425" y="4129088"/>
          <p14:tracePt t="75135" x="2408238" y="4079875"/>
          <p14:tracePt t="75140" x="2446338" y="4043363"/>
          <p14:tracePt t="75151" x="2482850" y="4006850"/>
          <p14:tracePt t="75156" x="2519363" y="3981450"/>
          <p14:tracePt t="75168" x="2555875" y="3957638"/>
          <p14:tracePt t="75172" x="2605088" y="3944938"/>
          <p14:tracePt t="75185" x="2654300" y="3932238"/>
          <p14:tracePt t="75189" x="2703513" y="3932238"/>
          <p14:tracePt t="75201" x="2765425" y="3932238"/>
          <p14:tracePt t="75205" x="2827338" y="3932238"/>
          <p14:tracePt t="75219" x="2876550" y="3970338"/>
          <p14:tracePt t="75224" x="2925763" y="3994150"/>
          <p14:tracePt t="75236" x="2986088" y="4043363"/>
          <p14:tracePt t="75238" x="3035300" y="4079875"/>
          <p14:tracePt t="75243" x="3071813" y="4105275"/>
          <p14:tracePt t="75252" x="3109913" y="4154488"/>
          <p14:tracePt t="75259" x="3146425" y="4191000"/>
          <p14:tracePt t="75269" x="3170238" y="4214813"/>
          <p14:tracePt t="75276" x="3170238" y="4240213"/>
          <p14:tracePt t="75285" x="3195638" y="4289425"/>
          <p14:tracePt t="75291" x="3208338" y="4325938"/>
          <p14:tracePt t="75302" x="3208338" y="4351338"/>
          <p14:tracePt t="75307" x="3208338" y="4387850"/>
          <p14:tracePt t="75318" x="3195638" y="4411663"/>
          <p14:tracePt t="75323" x="3159125" y="4437063"/>
          <p14:tracePt t="75335" x="3121025" y="4460875"/>
          <p14:tracePt t="75340" x="3071813" y="4486275"/>
          <p14:tracePt t="75352" x="3011488" y="4498975"/>
          <p14:tracePt t="75357" x="2900363" y="4510088"/>
          <p14:tracePt t="75369" x="2863850" y="4510088"/>
          <p14:tracePt t="75373" x="2789238" y="4510088"/>
          <p14:tracePt t="75385" x="2703513" y="4510088"/>
          <p14:tracePt t="75388" x="2630488" y="4498975"/>
          <p14:tracePt t="75403" x="2555875" y="4460875"/>
          <p14:tracePt t="75404" x="2495550" y="4424363"/>
          <p14:tracePt t="75410" x="2446338" y="4375150"/>
          <p14:tracePt t="75417" x="2433638" y="4362450"/>
          <p14:tracePt t="75790" x="2359025" y="4338638"/>
          <p14:tracePt t="75798" x="2298700" y="4325938"/>
          <p14:tracePt t="75805" x="2249488" y="4289425"/>
          <p14:tracePt t="75813" x="2187575" y="4264025"/>
          <p14:tracePt t="75820" x="2151063" y="4240213"/>
          <p14:tracePt t="75828" x="2089150" y="4214813"/>
          <p14:tracePt t="75836" x="2052638" y="4191000"/>
          <p14:tracePt t="75844" x="2016125" y="4154488"/>
          <p14:tracePt t="75852" x="1990725" y="4129088"/>
          <p14:tracePt t="75860" x="1966913" y="4105275"/>
          <p14:tracePt t="75870" x="1928813" y="4056063"/>
          <p14:tracePt t="75876" x="1905000" y="4019550"/>
          <p14:tracePt t="75886" x="1905000" y="3970338"/>
          <p14:tracePt t="75893" x="1905000" y="3932238"/>
          <p14:tracePt t="75901" x="1905000" y="3908425"/>
          <p14:tracePt t="75907" x="1905000" y="3871913"/>
          <p14:tracePt t="75917" x="1928813" y="3833813"/>
          <p14:tracePt t="75923" x="1978025" y="3810000"/>
          <p14:tracePt t="75935" x="2027238" y="3786188"/>
          <p14:tracePt t="75940" x="2089150" y="3773488"/>
          <p14:tracePt t="75951" x="2151063" y="3760788"/>
          <p14:tracePt t="75955" x="2224088" y="3748088"/>
          <p14:tracePt t="75968" x="2298700" y="3748088"/>
          <p14:tracePt t="75972" x="2420938" y="3748088"/>
          <p14:tracePt t="75985" x="2457450" y="3748088"/>
          <p14:tracePt t="75989" x="2581275" y="3797300"/>
          <p14:tracePt t="76002" x="2654300" y="3846513"/>
          <p14:tracePt t="76004" x="2728913" y="3895725"/>
          <p14:tracePt t="76010" x="2801938" y="3957638"/>
          <p14:tracePt t="76020" x="2838450" y="3994150"/>
          <p14:tracePt t="76026" x="2900363" y="4056063"/>
          <p14:tracePt t="76036" x="2949575" y="4117975"/>
          <p14:tracePt t="76042" x="2998788" y="4178300"/>
          <p14:tracePt t="76053" x="3024188" y="4240213"/>
          <p14:tracePt t="76058" x="3048000" y="4276725"/>
          <p14:tracePt t="76068" x="3048000" y="4325938"/>
          <p14:tracePt t="76073" x="3048000" y="4362450"/>
          <p14:tracePt t="76085" x="3048000" y="4400550"/>
          <p14:tracePt t="76090" x="3024188" y="4449763"/>
          <p14:tracePt t="76101" x="2998788" y="4460875"/>
          <p14:tracePt t="76105" x="2913063" y="4498975"/>
          <p14:tracePt t="76118" x="2838450" y="4510088"/>
          <p14:tracePt t="76122" x="2752725" y="4535488"/>
          <p14:tracePt t="76135" x="2654300" y="4548188"/>
          <p14:tracePt t="76140" x="2555875" y="4559300"/>
          <p14:tracePt t="76151" x="2506663" y="4559300"/>
          <p14:tracePt t="76153" x="2408238" y="4559300"/>
          <p14:tracePt t="76169" x="2309813" y="4559300"/>
          <p14:tracePt t="76172" x="2224088" y="4559300"/>
          <p14:tracePt t="76185" x="2138363" y="4559300"/>
          <p14:tracePt t="76187" x="2076450" y="4559300"/>
          <p14:tracePt t="76192" x="2003425" y="4535488"/>
          <p14:tracePt t="76202" x="1954213" y="4510088"/>
          <p14:tracePt t="76208" x="1905000" y="4486275"/>
          <p14:tracePt t="76218" x="1881188" y="4460875"/>
          <p14:tracePt t="76224" x="1843088" y="4437063"/>
          <p14:tracePt t="76234" x="1831975" y="4400550"/>
          <p14:tracePt t="76239" x="1819275" y="4362450"/>
          <p14:tracePt t="76252" x="1819275" y="4325938"/>
          <p14:tracePt t="76255" x="1819275" y="4276725"/>
          <p14:tracePt t="76268" x="1819275" y="4240213"/>
          <p14:tracePt t="76271" x="1831975" y="4191000"/>
          <p14:tracePt t="76285" x="1868488" y="4154488"/>
          <p14:tracePt t="76291" x="1905000" y="4105275"/>
          <p14:tracePt t="76302" x="1954213" y="4056063"/>
          <p14:tracePt t="76306" x="2016125" y="4006850"/>
          <p14:tracePt t="76318" x="2065338" y="3970338"/>
          <p14:tracePt t="76323" x="2125663" y="3932238"/>
          <p14:tracePt t="76335" x="2200275" y="3908425"/>
          <p14:tracePt t="76338" x="2249488" y="3895725"/>
          <p14:tracePt t="76352" x="2309813" y="3895725"/>
          <p14:tracePt t="76353" x="2371725" y="3895725"/>
          <p14:tracePt t="76358" x="2433638" y="3895725"/>
          <p14:tracePt t="76368" x="2495550" y="3895725"/>
          <p14:tracePt t="76375" x="2555875" y="3921125"/>
          <p14:tracePt t="76385" x="2617788" y="3957638"/>
          <p14:tracePt t="76390" x="2667000" y="3981450"/>
          <p14:tracePt t="76401" x="2728913" y="4019550"/>
          <p14:tracePt t="76406" x="2778125" y="4056063"/>
          <p14:tracePt t="76418" x="2827338" y="4092575"/>
          <p14:tracePt t="76422" x="2876550" y="4129088"/>
          <p14:tracePt t="76435" x="2900363" y="4154488"/>
          <p14:tracePt t="76440" x="2925763" y="4191000"/>
          <p14:tracePt t="76451" x="2962275" y="4214813"/>
          <p14:tracePt t="76455" x="2974975" y="4252913"/>
          <p14:tracePt t="76469" x="2986088" y="4276725"/>
          <p14:tracePt t="76472" x="2986088" y="4302125"/>
          <p14:tracePt t="76485" x="2998788" y="4338638"/>
          <p14:tracePt t="76490" x="2998788" y="4362450"/>
          <p14:tracePt t="76502" x="2986088" y="4387850"/>
          <p14:tracePt t="76503" x="2974975" y="4411663"/>
          <p14:tracePt t="76508" x="2936875" y="4424363"/>
          <p14:tracePt t="76518" x="2900363" y="4449763"/>
          <p14:tracePt t="76524" x="2863850" y="4473575"/>
          <p14:tracePt t="76534" x="2814638" y="4486275"/>
          <p14:tracePt t="76540" x="2752725" y="4498975"/>
          <p14:tracePt t="76551" x="2690813" y="4510088"/>
          <p14:tracePt t="76556" x="2617788" y="4522788"/>
          <p14:tracePt t="76568" x="2544763" y="4522788"/>
          <p14:tracePt t="76573" x="2470150" y="4522788"/>
          <p14:tracePt t="76586" x="2397125" y="4522788"/>
          <p14:tracePt t="76590" x="2335213" y="4510088"/>
          <p14:tracePt t="76602" x="2273300" y="4486275"/>
          <p14:tracePt t="76607" x="2224088" y="4449763"/>
          <p14:tracePt t="76619" x="2174875" y="4424363"/>
          <p14:tracePt t="76621" x="2138363" y="4400550"/>
          <p14:tracePt t="76627" x="2101850" y="4351338"/>
          <p14:tracePt t="76637" x="2101850" y="4338638"/>
          <p14:tracePt t="76644" x="2065338" y="4289425"/>
          <p14:tracePt t="76652" x="2052638" y="4252913"/>
          <p14:tracePt t="76659" x="2052638" y="4214813"/>
          <p14:tracePt t="76668" x="2052638" y="4178300"/>
          <p14:tracePt t="76674" x="2052638" y="4141788"/>
          <p14:tracePt t="76685" x="2052638" y="4117975"/>
          <p14:tracePt t="76690" x="2065338" y="4079875"/>
          <p14:tracePt t="76702" x="2089150" y="4043363"/>
          <p14:tracePt t="76706" x="2101850" y="4006850"/>
          <p14:tracePt t="76718" x="2125663" y="3981450"/>
          <p14:tracePt t="76722" x="2163763" y="3944938"/>
          <p14:tracePt t="76734" x="2187575" y="3921125"/>
          <p14:tracePt t="76738" x="2224088" y="3895725"/>
          <p14:tracePt t="76751" x="2262188" y="3871913"/>
          <p14:tracePt t="76754" x="2298700" y="3859213"/>
          <p14:tracePt t="76761" x="2335213" y="3846513"/>
          <p14:tracePt t="76769" x="2371725" y="3846513"/>
          <p14:tracePt t="76777" x="2408238" y="3846513"/>
          <p14:tracePt t="76787" x="2457450" y="3846513"/>
          <p14:tracePt t="76793" x="2495550" y="3859213"/>
          <p14:tracePt t="76804" x="2532063" y="3883025"/>
          <p14:tracePt t="76809" x="2568575" y="3921125"/>
          <p14:tracePt t="76820" x="2605088" y="3944938"/>
          <p14:tracePt t="76825" x="2643188" y="3981450"/>
          <p14:tracePt t="76834" x="2667000" y="4019550"/>
          <p14:tracePt t="76840" x="2703513" y="4056063"/>
          <p14:tracePt t="76852" x="2728913" y="4092575"/>
          <p14:tracePt t="76856" x="2752725" y="4117975"/>
          <p14:tracePt t="76869" x="2752725" y="4141788"/>
          <p14:tracePt t="76872" x="2778125" y="4191000"/>
          <p14:tracePt t="76885" x="2778125" y="4203700"/>
          <p14:tracePt t="76889" x="2789238" y="4264025"/>
          <p14:tracePt t="76902" x="2789238" y="4289425"/>
          <p14:tracePt t="76905" x="2789238" y="4302125"/>
          <p14:tracePt t="76919" x="2789238" y="4325938"/>
          <p14:tracePt t="76922" x="2778125" y="4362450"/>
          <p14:tracePt t="76936" x="2765425" y="4387850"/>
          <p14:tracePt t="76940" x="2740025" y="4400550"/>
          <p14:tracePt t="76952" x="2716213" y="4411663"/>
          <p14:tracePt t="76956" x="2690813" y="4424363"/>
          <p14:tracePt t="76969" x="2654300" y="4437063"/>
          <p14:tracePt t="76970" x="2617788" y="4437063"/>
          <p14:tracePt t="76976" x="2581275" y="4437063"/>
          <p14:tracePt t="76985" x="2544763" y="4437063"/>
          <p14:tracePt t="76991" x="2506663" y="4437063"/>
          <p14:tracePt t="77002" x="2457450" y="4411663"/>
          <p14:tracePt t="77006" x="2433638" y="4387850"/>
          <p14:tracePt t="77018" x="2408238" y="4362450"/>
          <p14:tracePt t="77023" x="2384425" y="4325938"/>
          <p14:tracePt t="77034" x="2371725" y="4289425"/>
          <p14:tracePt t="77038" x="2359025" y="4264025"/>
          <p14:tracePt t="77052" x="2359025" y="4240213"/>
          <p14:tracePt t="77056" x="2359025" y="4203700"/>
          <p14:tracePt t="77069" x="2359025" y="4178300"/>
          <p14:tracePt t="77073" x="2359025" y="4141788"/>
          <p14:tracePt t="77085" x="2371725" y="4129088"/>
          <p14:tracePt t="77091" x="2397125" y="4105275"/>
          <p14:tracePt t="77102" x="2420938" y="4079875"/>
          <p14:tracePt t="77106" x="2457450" y="4068763"/>
          <p14:tracePt t="77119" x="2495550" y="4043363"/>
          <p14:tracePt t="77121" x="2519363" y="4030663"/>
          <p14:tracePt t="77126" x="2555875" y="4006850"/>
          <p14:tracePt t="77134" x="2581275" y="4006850"/>
          <p14:tracePt t="77140" x="2605088" y="3994150"/>
          <p14:tracePt t="77151" x="2643188" y="3981450"/>
          <p14:tracePt t="77157" x="2654300" y="3970338"/>
          <p14:tracePt t="77168" x="2667000" y="3957638"/>
          <p14:tracePt t="77172" x="2679700" y="3957638"/>
          <p14:tracePt t="77185" x="2690813" y="3957638"/>
          <p14:tracePt t="77202" x="2690813" y="3944938"/>
          <p14:tracePt t="77219" x="2690813" y="3932238"/>
          <p14:tracePt t="77223" x="2690813" y="3921125"/>
          <p14:tracePt t="77235" x="2667000" y="3908425"/>
          <p14:tracePt t="77241" x="2654300" y="3895725"/>
          <p14:tracePt t="77252" x="2630488" y="3883025"/>
          <p14:tracePt t="77257" x="2593975" y="3859213"/>
          <p14:tracePt t="77269" x="2544763" y="3833813"/>
          <p14:tracePt t="77270" x="2470150" y="3810000"/>
          <p14:tracePt t="77275" x="2433638" y="3786188"/>
          <p14:tracePt t="77284" x="2371725" y="3773488"/>
          <p14:tracePt t="77291" x="2309813" y="3748088"/>
          <p14:tracePt t="77302" x="2236788" y="3724275"/>
          <p14:tracePt t="77308" x="2174875" y="3724275"/>
          <p14:tracePt t="77318" x="2089150" y="3711575"/>
          <p14:tracePt t="77323" x="2016125" y="3698875"/>
          <p14:tracePt t="77336" x="1954213" y="3698875"/>
          <p14:tracePt t="77340" x="1892300" y="3698875"/>
          <p14:tracePt t="77353" x="1782763" y="3698875"/>
          <p14:tracePt t="77356" x="1744663" y="3698875"/>
          <p14:tracePt t="77368" x="1671638" y="3724275"/>
          <p14:tracePt t="77373" x="1622425" y="3736975"/>
          <p14:tracePt t="77387" x="1573213" y="3748088"/>
          <p14:tracePt t="77391" x="1547813" y="3760788"/>
          <p14:tracePt t="77401" x="1487488" y="3797300"/>
          <p14:tracePt t="77404" x="1474788" y="3810000"/>
          <p14:tracePt t="77419" x="1450975" y="3822700"/>
          <p14:tracePt t="77423" x="1412875" y="3859213"/>
          <p14:tracePt t="77436" x="1401763" y="3871913"/>
          <p14:tracePt t="77438" x="1376363" y="3908425"/>
          <p14:tracePt t="77443" x="1376363" y="3932238"/>
          <p14:tracePt t="77451" x="1363663" y="3944938"/>
          <p14:tracePt t="77457" x="1363663" y="3994150"/>
          <p14:tracePt t="77469" x="1363663" y="4030663"/>
          <p14:tracePt t="77474" x="1363663" y="4043363"/>
          <p14:tracePt t="77485" x="1363663" y="4079875"/>
          <p14:tracePt t="77490" x="1363663" y="4105275"/>
          <p14:tracePt t="77503" x="1363663" y="4129088"/>
          <p14:tracePt t="77506" x="1363663" y="4154488"/>
          <p14:tracePt t="77518" x="1363663" y="4167188"/>
          <p14:tracePt t="77522" x="1363663" y="4191000"/>
          <p14:tracePt t="77537" x="1363663" y="4203700"/>
          <p14:tracePt t="77540" x="1376363" y="4203700"/>
          <p14:tracePt t="77554" x="1376363" y="4214813"/>
          <p14:tracePt t="77743" x="1376363" y="4203700"/>
          <p14:tracePt t="77751" x="1389063" y="4203700"/>
          <p14:tracePt t="77758" x="1389063" y="4191000"/>
          <p14:tracePt t="77765" x="1389063" y="4178300"/>
          <p14:tracePt t="77773" x="1401763" y="4178300"/>
          <p14:tracePt t="77781" x="1401763" y="4167188"/>
          <p14:tracePt t="77789" x="1401763" y="4141788"/>
          <p14:tracePt t="77797" x="1401763" y="4129088"/>
          <p14:tracePt t="77805" x="1412875" y="4117975"/>
          <p14:tracePt t="77813" x="1412875" y="4079875"/>
          <p14:tracePt t="77821" x="1425575" y="4056063"/>
          <p14:tracePt t="77829" x="1425575" y="4019550"/>
          <p14:tracePt t="77837" x="1438275" y="3981450"/>
          <p14:tracePt t="77845" x="1450975" y="3944938"/>
          <p14:tracePt t="77852" x="1474788" y="3895725"/>
          <p14:tracePt t="77860" x="1487488" y="3859213"/>
          <p14:tracePt t="77870" x="1511300" y="3810000"/>
          <p14:tracePt t="77876" x="1536700" y="3773488"/>
          <p14:tracePt t="77887" x="1560513" y="3724275"/>
          <p14:tracePt t="77893" x="1597025" y="3687763"/>
          <p14:tracePt t="77901" x="1622425" y="3649663"/>
          <p14:tracePt t="77908" x="1658938" y="3625850"/>
          <p14:tracePt t="77918" x="1708150" y="3600450"/>
          <p14:tracePt t="77924" x="1793875" y="3563938"/>
          <p14:tracePt t="77935" x="1855788" y="3563938"/>
          <p14:tracePt t="77940" x="1928813" y="3563938"/>
          <p14:tracePt t="77952" x="2016125" y="3563938"/>
          <p14:tracePt t="77956" x="2101850" y="3576638"/>
          <p14:tracePt t="77968" x="2200275" y="3625850"/>
          <p14:tracePt t="77972" x="2298700" y="3687763"/>
          <p14:tracePt t="77985" x="2397125" y="3748088"/>
          <p14:tracePt t="77991" x="2506663" y="3810000"/>
          <p14:tracePt t="78002" x="2617788" y="3883025"/>
          <p14:tracePt t="78007" x="2716213" y="3957638"/>
          <p14:tracePt t="78019" x="2814638" y="4019550"/>
          <p14:tracePt t="78023" x="2863850" y="4056063"/>
          <p14:tracePt t="78036" x="2949575" y="4105275"/>
          <p14:tracePt t="78037" x="2974975" y="4129088"/>
          <p14:tracePt t="78042" x="3024188" y="4154488"/>
          <p14:tracePt t="78051" x="3060700" y="4178300"/>
          <p14:tracePt t="78057" x="3084513" y="4203700"/>
          <p14:tracePt t="78068" x="3109913" y="4203700"/>
          <p14:tracePt t="78074" x="3121025" y="4214813"/>
          <p14:tracePt t="78098" x="3133725" y="4214813"/>
          <p14:tracePt t="78113" x="3133725" y="4203700"/>
          <p14:tracePt t="78121" x="3097213" y="4154488"/>
          <p14:tracePt t="78129" x="3060700" y="4092575"/>
          <p14:tracePt t="78137" x="3011488" y="4019550"/>
          <p14:tracePt t="78145" x="2936875" y="3921125"/>
          <p14:tracePt t="78153" x="2876550" y="3833813"/>
          <p14:tracePt t="78161" x="2778125" y="3736975"/>
          <p14:tracePt t="78169" x="2679700" y="3638550"/>
          <p14:tracePt t="78177" x="2581275" y="3576638"/>
          <p14:tracePt t="78185" x="2482850" y="3514725"/>
          <p14:tracePt t="78192" x="2384425" y="3478213"/>
          <p14:tracePt t="78200" x="2262188" y="3465513"/>
          <p14:tracePt t="78208" x="2163763" y="3465513"/>
          <p14:tracePt t="78216" x="2052638" y="3465513"/>
          <p14:tracePt t="78224" x="1954213" y="3465513"/>
          <p14:tracePt t="78232" x="1843088" y="3478213"/>
          <p14:tracePt t="78240" x="1720850" y="3527425"/>
          <p14:tracePt t="78248" x="1622425" y="3551238"/>
          <p14:tracePt t="78256" x="1511300" y="3600450"/>
          <p14:tracePt t="78264" x="1401763" y="3649663"/>
          <p14:tracePt t="78272" x="1352550" y="3687763"/>
          <p14:tracePt t="78279" x="1265238" y="3748088"/>
          <p14:tracePt t="78287" x="1192213" y="3810000"/>
          <p14:tracePt t="78295" x="1130300" y="3859213"/>
          <p14:tracePt t="78303" x="1081088" y="3921125"/>
          <p14:tracePt t="78311" x="1044575" y="3981450"/>
          <p14:tracePt t="78319" x="1020763" y="4043363"/>
          <p14:tracePt t="78327" x="1008063" y="4117975"/>
          <p14:tracePt t="78336" x="1008063" y="4178300"/>
          <p14:tracePt t="78343" x="1008063" y="4240213"/>
          <p14:tracePt t="78352" x="1008063" y="4313238"/>
          <p14:tracePt t="78358" x="1008063" y="4338638"/>
          <p14:tracePt t="78369" x="1008063" y="4375150"/>
          <p14:tracePt t="78374" x="1008063" y="4411663"/>
          <p14:tracePt t="78385" x="1008063" y="4437063"/>
          <p14:tracePt t="78390" x="1008063" y="4460875"/>
          <p14:tracePt t="78402" x="1020763" y="4460875"/>
          <p14:tracePt t="78406" x="1020763" y="4473575"/>
          <p14:tracePt t="78419" x="1031875" y="4473575"/>
          <p14:tracePt t="78435" x="1031875" y="4460875"/>
          <p14:tracePt t="78438" x="1031875" y="4437063"/>
          <p14:tracePt t="78452" x="1031875" y="4400550"/>
          <p14:tracePt t="78456" x="1031875" y="4362450"/>
          <p14:tracePt t="78469" x="1031875" y="4313238"/>
          <p14:tracePt t="78473" x="1031875" y="4264025"/>
          <p14:tracePt t="78486" x="1031875" y="4214813"/>
          <p14:tracePt t="78489" x="1031875" y="4154488"/>
          <p14:tracePt t="78502" x="1031875" y="4105275"/>
          <p14:tracePt t="78505" x="1031875" y="4056063"/>
          <p14:tracePt t="78509" x="1031875" y="4006850"/>
          <p14:tracePt t="78518" x="1057275" y="3957638"/>
          <p14:tracePt t="78525" x="1119188" y="3883025"/>
          <p14:tracePt t="78536" x="1166813" y="3833813"/>
          <p14:tracePt t="78540" x="1265238" y="3786188"/>
          <p14:tracePt t="78552" x="1352550" y="3736975"/>
          <p14:tracePt t="78556" x="1462088" y="3698875"/>
          <p14:tracePt t="78569" x="1609725" y="3687763"/>
          <p14:tracePt t="78574" x="1757363" y="3662363"/>
          <p14:tracePt t="78585" x="1905000" y="3662363"/>
          <p14:tracePt t="78589" x="2039938" y="3662363"/>
          <p14:tracePt t="78602" x="2187575" y="3675063"/>
          <p14:tracePt t="78607" x="2322513" y="3724275"/>
          <p14:tracePt t="78619" x="2457450" y="3786188"/>
          <p14:tracePt t="78621" x="2568575" y="3846513"/>
          <p14:tracePt t="78628" x="2667000" y="3895725"/>
          <p14:tracePt t="78637" x="2703513" y="3932238"/>
          <p14:tracePt t="78643" x="2778125" y="3994150"/>
          <p14:tracePt t="78654" x="2838450" y="4056063"/>
          <p14:tracePt t="78659" x="2863850" y="4079875"/>
          <p14:tracePt t="78668" x="2900363" y="4129088"/>
          <p14:tracePt t="78675" x="2925763" y="4154488"/>
          <p14:tracePt t="78686" x="2936875" y="4178300"/>
          <p14:tracePt t="78691" x="2949575" y="4191000"/>
          <p14:tracePt t="78701" x="2962275" y="4203700"/>
          <p14:tracePt t="78730" x="2962275" y="4191000"/>
          <p14:tracePt t="78738" x="2936875" y="4167188"/>
          <p14:tracePt t="78746" x="2925763" y="4129088"/>
          <p14:tracePt t="78754" x="2913063" y="4092575"/>
          <p14:tracePt t="78762" x="2887663" y="4043363"/>
          <p14:tracePt t="78770" x="2863850" y="4006850"/>
          <p14:tracePt t="78778" x="2863850" y="3994150"/>
          <p14:tracePt t="78785" x="2838450" y="3957638"/>
          <p14:tracePt t="78793" x="2814638" y="3932238"/>
          <p14:tracePt t="78802" x="2789238" y="3895725"/>
          <p14:tracePt t="78809" x="2765425" y="3883025"/>
          <p14:tracePt t="78817" x="2740025" y="3871913"/>
          <p14:tracePt t="78825" x="2703513" y="3859213"/>
          <p14:tracePt t="78833" x="2667000" y="3859213"/>
          <p14:tracePt t="78841" x="2617788" y="3859213"/>
          <p14:tracePt t="78849" x="2555875" y="3859213"/>
          <p14:tracePt t="78857" x="2506663" y="3859213"/>
          <p14:tracePt t="78864" x="2446338" y="3859213"/>
          <p14:tracePt t="78872" x="2397125" y="3871913"/>
          <p14:tracePt t="78880" x="2335213" y="3895725"/>
          <p14:tracePt t="78888" x="2286000" y="3921125"/>
          <p14:tracePt t="78896" x="2236788" y="3957638"/>
          <p14:tracePt t="78904" x="2174875" y="3994150"/>
          <p14:tracePt t="78912" x="2125663" y="4043363"/>
          <p14:tracePt t="78920" x="2089150" y="4092575"/>
          <p14:tracePt t="78928" x="2039938" y="4154488"/>
          <p14:tracePt t="78936" x="2003425" y="4203700"/>
          <p14:tracePt t="78943" x="1978025" y="4252913"/>
          <p14:tracePt t="78952" x="1978025" y="4264025"/>
          <p14:tracePt t="78959" x="1954213" y="4302125"/>
          <p14:tracePt t="78968" x="1954213" y="4338638"/>
          <p14:tracePt t="78975" x="1941513" y="4362450"/>
          <p14:tracePt t="78985" x="1941513" y="4375150"/>
          <p14:tracePt t="78991" x="1941513" y="4387850"/>
          <p14:tracePt t="79002" x="1941513" y="4400550"/>
          <p14:tracePt t="79031" x="1954213" y="4400550"/>
          <p14:tracePt t="79071" x="1966913" y="4400550"/>
          <p14:tracePt t="83967" x="1978025" y="4400550"/>
          <p14:tracePt t="83975" x="1990725" y="4437063"/>
          <p14:tracePt t="83982" x="2003425" y="4473575"/>
          <p14:tracePt t="83989" x="2016125" y="4522788"/>
          <p14:tracePt t="83998" x="2039938" y="4572000"/>
          <p14:tracePt t="84005" x="2039938" y="4621213"/>
          <p14:tracePt t="84013" x="2052638" y="4670425"/>
          <p14:tracePt t="84021" x="2065338" y="4719638"/>
          <p14:tracePt t="84030" x="2076450" y="4792663"/>
          <p14:tracePt t="84037" x="2101850" y="4867275"/>
          <p14:tracePt t="84045" x="2125663" y="4929188"/>
          <p14:tracePt t="84053" x="2138363" y="4953000"/>
          <p14:tracePt t="84061" x="2151063" y="5002213"/>
          <p14:tracePt t="84069" x="2174875" y="5038725"/>
          <p14:tracePt t="84077" x="2187575" y="5064125"/>
          <p14:tracePt t="84085" x="2187575" y="5087938"/>
          <p14:tracePt t="84093" x="2200275" y="5100638"/>
          <p14:tracePt t="84101" x="2200275" y="5137150"/>
          <p14:tracePt t="84109" x="2200275" y="5149850"/>
          <p14:tracePt t="84117" x="2200275" y="5173663"/>
          <p14:tracePt t="84125" x="2187575" y="5186363"/>
          <p14:tracePt t="84133" x="2163763" y="5211763"/>
          <p14:tracePt t="84140" x="2138363" y="5235575"/>
          <p14:tracePt t="84148" x="2089150" y="5260975"/>
          <p14:tracePt t="84156" x="2052638" y="5284788"/>
          <p14:tracePt t="84164" x="2003425" y="5310188"/>
          <p14:tracePt t="84172" x="1928813" y="5321300"/>
          <p14:tracePt t="84180" x="1843088" y="5346700"/>
          <p14:tracePt t="84188" x="1793875" y="5357813"/>
          <p14:tracePt t="84196" x="1720850" y="5370513"/>
          <p14:tracePt t="84204" x="1635125" y="5383213"/>
          <p14:tracePt t="84212" x="1547813" y="5383213"/>
          <p14:tracePt t="84219" x="1462088" y="5395913"/>
          <p14:tracePt t="84227" x="1389063" y="5395913"/>
          <p14:tracePt t="84235" x="1303338" y="5395913"/>
          <p14:tracePt t="84243" x="1228725" y="5395913"/>
          <p14:tracePt t="84253" x="1155700" y="5370513"/>
          <p14:tracePt t="84259" x="1093788" y="5346700"/>
          <p14:tracePt t="84270" x="1020763" y="5321300"/>
          <p14:tracePt t="84275" x="958850" y="5284788"/>
          <p14:tracePt t="84286" x="909638" y="5260975"/>
          <p14:tracePt t="84291" x="873125" y="5222875"/>
          <p14:tracePt t="84302" x="847725" y="5186363"/>
          <p14:tracePt t="84306" x="823913" y="5149850"/>
          <p14:tracePt t="84320" x="811213" y="5113338"/>
          <p14:tracePt t="84324" x="798513" y="5075238"/>
          <p14:tracePt t="84337" x="798513" y="5038725"/>
          <p14:tracePt t="84341" x="798513" y="4989513"/>
          <p14:tracePt t="84354" x="798513" y="4953000"/>
          <p14:tracePt t="84357" x="823913" y="4891088"/>
          <p14:tracePt t="84370" x="884238" y="4818063"/>
          <p14:tracePt t="84375" x="933450" y="4768850"/>
          <p14:tracePt t="84386" x="995363" y="4706938"/>
          <p14:tracePt t="84389" x="1069975" y="4657725"/>
          <p14:tracePt t="84403" x="1155700" y="4595813"/>
          <p14:tracePt t="84404" x="1241425" y="4548188"/>
          <p14:tracePt t="84410" x="1339850" y="4498975"/>
          <p14:tracePt t="84419" x="1438275" y="4460875"/>
          <p14:tracePt t="84425" x="1536700" y="4424363"/>
          <p14:tracePt t="84436" x="1585913" y="4424363"/>
          <p14:tracePt t="84442" x="1744663" y="4400550"/>
          <p14:tracePt t="84453" x="1793875" y="4400550"/>
          <p14:tracePt t="84457" x="1941513" y="4400550"/>
          <p14:tracePt t="84469" x="1978025" y="4400550"/>
          <p14:tracePt t="84473" x="2114550" y="4437063"/>
          <p14:tracePt t="84487" x="2200275" y="4473575"/>
          <p14:tracePt t="84491" x="2249488" y="4498975"/>
          <p14:tracePt t="84503" x="2322513" y="4535488"/>
          <p14:tracePt t="84506" x="2397125" y="4584700"/>
          <p14:tracePt t="84520" x="2470150" y="4621213"/>
          <p14:tracePt t="84525" x="2532063" y="4670425"/>
          <p14:tracePt t="84536" x="2581275" y="4706938"/>
          <p14:tracePt t="84540" x="2643188" y="4756150"/>
          <p14:tracePt t="84553" x="2679700" y="4805363"/>
          <p14:tracePt t="84558" x="2716213" y="4867275"/>
          <p14:tracePt t="84570" x="2740025" y="4916488"/>
          <p14:tracePt t="84571" x="2752725" y="4976813"/>
          <p14:tracePt t="84575" x="2765425" y="5038725"/>
          <p14:tracePt t="84586" x="2765425" y="5100638"/>
          <p14:tracePt t="84591" x="2765425" y="5149850"/>
          <p14:tracePt t="84603" x="2752725" y="5199063"/>
          <p14:tracePt t="84607" x="2728913" y="5248275"/>
          <p14:tracePt t="84619" x="2690813" y="5284788"/>
          <p14:tracePt t="84623" x="2643188" y="5321300"/>
          <p14:tracePt t="84637" x="2568575" y="5370513"/>
          <p14:tracePt t="84642" x="2495550" y="5383213"/>
          <p14:tracePt t="84653" x="2420938" y="5395913"/>
          <p14:tracePt t="84657" x="2335213" y="5407025"/>
          <p14:tracePt t="84671" x="2249488" y="5407025"/>
          <p14:tracePt t="84674" x="2200275" y="5407025"/>
          <p14:tracePt t="84687" x="2114550" y="5395913"/>
          <p14:tracePt t="84691" x="2039938" y="5370513"/>
          <p14:tracePt t="84703" x="1966913" y="5334000"/>
          <p14:tracePt t="84707" x="1892300" y="5310188"/>
          <p14:tracePt t="84720" x="1819275" y="5260975"/>
          <p14:tracePt t="84722" x="1770063" y="5222875"/>
          <p14:tracePt t="84726" x="1708150" y="5173663"/>
          <p14:tracePt t="84735" x="1658938" y="5124450"/>
          <p14:tracePt t="84741" x="1622425" y="5075238"/>
          <p14:tracePt t="84752" x="1585913" y="5014913"/>
          <p14:tracePt t="84757" x="1573213" y="4965700"/>
          <p14:tracePt t="84769" x="1547813" y="4916488"/>
          <p14:tracePt t="84773" x="1536700" y="4867275"/>
          <p14:tracePt t="84786" x="1524000" y="4818063"/>
          <p14:tracePt t="84790" x="1524000" y="4768850"/>
          <p14:tracePt t="84803" x="1524000" y="4719638"/>
          <p14:tracePt t="84807" x="1524000" y="4683125"/>
          <p14:tracePt t="84821" x="1524000" y="4657725"/>
          <p14:tracePt t="84825" x="1536700" y="4608513"/>
          <p14:tracePt t="84836" x="1560513" y="4584700"/>
          <p14:tracePt t="84839" x="1585913" y="4559300"/>
          <p14:tracePt t="84853" x="1609725" y="4535488"/>
          <p14:tracePt t="84854" x="1646238" y="4522788"/>
          <p14:tracePt t="84860" x="1695450" y="4510088"/>
          <p14:tracePt t="84869" x="1757363" y="4498975"/>
          <p14:tracePt t="84876" x="1806575" y="4486275"/>
          <p14:tracePt t="84887" x="1881188" y="4473575"/>
          <p14:tracePt t="84892" x="1990725" y="4473575"/>
          <p14:tracePt t="84902" x="2065338" y="4473575"/>
          <p14:tracePt t="84907" x="2163763" y="4473575"/>
          <p14:tracePt t="84920" x="2249488" y="4473575"/>
          <p14:tracePt t="84924" x="2309813" y="4473575"/>
          <p14:tracePt t="84936" x="2397125" y="4473575"/>
          <p14:tracePt t="84940" x="2482850" y="4473575"/>
          <p14:tracePt t="84952" x="2555875" y="4473575"/>
          <p14:tracePt t="84954" x="2630488" y="4498975"/>
          <p14:tracePt t="84970" x="2690813" y="4522788"/>
          <p14:tracePt t="84975" x="2740025" y="4548188"/>
          <p14:tracePt t="84987" x="2801938" y="4595813"/>
          <p14:tracePt t="84992" x="2838450" y="4633913"/>
          <p14:tracePt t="85003" x="2887663" y="4683125"/>
          <p14:tracePt t="85006" x="2925763" y="4743450"/>
          <p14:tracePt t="85019" x="2962275" y="4805363"/>
          <p14:tracePt t="85021" x="2986088" y="4879975"/>
          <p14:tracePt t="85026" x="3011488" y="4940300"/>
          <p14:tracePt t="85037" x="3011488" y="4965700"/>
          <p14:tracePt t="85042" x="3024188" y="5014913"/>
          <p14:tracePt t="85052" x="3035300" y="5087938"/>
          <p14:tracePt t="85058" x="3035300" y="5124450"/>
          <p14:tracePt t="85069" x="3035300" y="5137150"/>
          <p14:tracePt t="85073" x="3035300" y="5186363"/>
          <p14:tracePt t="85087" x="3024188" y="5222875"/>
          <p14:tracePt t="85092" x="2998788" y="5235575"/>
          <p14:tracePt t="85103" x="2962275" y="5260975"/>
          <p14:tracePt t="85108" x="2913063" y="5284788"/>
          <p14:tracePt t="85120" x="2827338" y="5321300"/>
          <p14:tracePt t="85123" x="2778125" y="5334000"/>
          <p14:tracePt t="85129" x="2716213" y="5334000"/>
          <p14:tracePt t="85137" x="2593975" y="5357813"/>
          <p14:tracePt t="85145" x="2506663" y="5357813"/>
          <p14:tracePt t="85153" x="2457450" y="5357813"/>
          <p14:tracePt t="85161" x="2371725" y="5357813"/>
          <p14:tracePt t="85170" x="2298700" y="5357813"/>
          <p14:tracePt t="85176" x="2236788" y="5357813"/>
          <p14:tracePt t="85186" x="2163763" y="5334000"/>
          <p14:tracePt t="85192" x="2114550" y="5321300"/>
          <p14:tracePt t="85202" x="2052638" y="5297488"/>
          <p14:tracePt t="85208" x="1990725" y="5272088"/>
          <p14:tracePt t="85219" x="1941513" y="5235575"/>
          <p14:tracePt t="85223" x="1905000" y="5211763"/>
          <p14:tracePt t="85237" x="1855788" y="5173663"/>
          <p14:tracePt t="85241" x="1819275" y="5124450"/>
          <p14:tracePt t="85252" x="1806575" y="5113338"/>
          <p14:tracePt t="85256" x="1782763" y="5075238"/>
          <p14:tracePt t="85271" x="1757363" y="5038725"/>
          <p14:tracePt t="85275" x="1744663" y="5014913"/>
          <p14:tracePt t="85287" x="1733550" y="4989513"/>
          <p14:tracePt t="85292" x="1733550" y="4965700"/>
          <p14:tracePt t="85302" x="1733550" y="4953000"/>
          <p14:tracePt t="85305" x="1733550" y="4929188"/>
          <p14:tracePt t="85321" x="1733550" y="4916488"/>
          <p14:tracePt t="85324" x="1733550" y="4891088"/>
          <p14:tracePt t="85336" x="1733550" y="4879975"/>
          <p14:tracePt t="85951" x="1757363" y="4879975"/>
          <p14:tracePt t="85960" x="1782763" y="4879975"/>
          <p14:tracePt t="85967" x="1806575" y="4879975"/>
          <p14:tracePt t="85975" x="1843088" y="4891088"/>
          <p14:tracePt t="85983" x="1881188" y="4903788"/>
          <p14:tracePt t="85991" x="1917700" y="4916488"/>
          <p14:tracePt t="85999" x="1966913" y="4940300"/>
          <p14:tracePt t="86007" x="2016125" y="4953000"/>
          <p14:tracePt t="86014" x="2065338" y="4965700"/>
          <p14:tracePt t="86022" x="2101850" y="4989513"/>
          <p14:tracePt t="86030" x="2163763" y="5014913"/>
          <p14:tracePt t="86038" x="2200275" y="5026025"/>
          <p14:tracePt t="86046" x="2249488" y="5051425"/>
          <p14:tracePt t="86054" x="2262188" y="5064125"/>
          <p14:tracePt t="86062" x="2298700" y="5087938"/>
          <p14:tracePt t="86070" x="2335213" y="5100638"/>
          <p14:tracePt t="86078" x="2359025" y="5124450"/>
          <p14:tracePt t="86087" x="2384425" y="5137150"/>
          <p14:tracePt t="86093" x="2397125" y="5149850"/>
          <p14:tracePt t="86102" x="2408238" y="5162550"/>
          <p14:tracePt t="86109" x="2420938" y="5173663"/>
          <p14:tracePt t="86120" x="2433638" y="5186363"/>
          <p14:tracePt t="86126" x="2433638" y="5199063"/>
          <p14:tracePt t="86136" x="2433638" y="5211763"/>
          <p14:tracePt t="86141" x="2446338" y="5222875"/>
          <p14:tracePt t="86153" x="2446338" y="5235575"/>
          <p14:tracePt t="86158" x="2446338" y="5248275"/>
          <p14:tracePt t="86169" x="2446338" y="5260975"/>
          <p14:tracePt t="86172" x="2457450" y="5272088"/>
          <p14:tracePt t="86188" x="2457450" y="5284788"/>
          <p14:tracePt t="86204" x="2457450" y="5310188"/>
          <p14:tracePt t="86208" x="2470150" y="5321300"/>
          <p14:tracePt t="86220" x="2470150" y="5334000"/>
          <p14:tracePt t="86224" x="2470150" y="5346700"/>
          <p14:tracePt t="86237" x="2470150" y="5370513"/>
          <p14:tracePt t="86241" x="2470150" y="5407025"/>
          <p14:tracePt t="86254" x="2470150" y="5432425"/>
          <p14:tracePt t="86255" x="2470150" y="5456238"/>
          <p14:tracePt t="86260" x="2470150" y="5468938"/>
          <p14:tracePt t="86269" x="2470150" y="5505450"/>
          <p14:tracePt t="86275" x="2470150" y="5530850"/>
          <p14:tracePt t="86286" x="2457450" y="5554663"/>
          <p14:tracePt t="86291" x="2457450" y="5567363"/>
          <p14:tracePt t="86303" x="2457450" y="5592763"/>
          <p14:tracePt t="86307" x="2446338" y="5603875"/>
          <p14:tracePt t="86319" x="2433638" y="5616575"/>
          <p14:tracePt t="86322" x="2420938" y="5629275"/>
          <p14:tracePt t="86339" x="2397125" y="5641975"/>
          <p14:tracePt t="86353" x="2384425" y="5641975"/>
          <p14:tracePt t="86357" x="2371725" y="5641975"/>
          <p14:tracePt t="86370" x="2359025" y="5641975"/>
          <p14:tracePt t="86374" x="2335213" y="5641975"/>
          <p14:tracePt t="86386" x="2335213" y="5629275"/>
          <p14:tracePt t="86806" x="2335213" y="5641975"/>
          <p14:tracePt t="86813" x="2335213" y="5653088"/>
          <p14:tracePt t="86821" x="2335213" y="5691188"/>
          <p14:tracePt t="86829" x="2347913" y="5727700"/>
          <p14:tracePt t="86837" x="2359025" y="5764213"/>
          <p14:tracePt t="86845" x="2384425" y="5813425"/>
          <p14:tracePt t="86853" x="2408238" y="5875338"/>
          <p14:tracePt t="86860" x="2433638" y="5924550"/>
          <p14:tracePt t="86868" x="2457450" y="5984875"/>
          <p14:tracePt t="86876" x="2495550" y="6046788"/>
          <p14:tracePt t="86884" x="2519363" y="6108700"/>
          <p14:tracePt t="86892" x="2544763" y="6157913"/>
          <p14:tracePt t="86900" x="2581275" y="6218238"/>
          <p14:tracePt t="86908" x="2605088" y="6267450"/>
          <p14:tracePt t="86916" x="2617788" y="6305550"/>
          <p14:tracePt t="86924" x="2643188" y="6354763"/>
          <p14:tracePt t="86932" x="2643188" y="6378575"/>
          <p14:tracePt t="86939" x="2667000" y="6415088"/>
          <p14:tracePt t="86947" x="2667000" y="6440488"/>
          <p14:tracePt t="86955" x="2679700" y="6464300"/>
          <p14:tracePt t="86963" x="2679700" y="6489700"/>
          <p14:tracePt t="86971" x="2679700" y="6500813"/>
          <p14:tracePt t="86979" x="2690813" y="6526213"/>
          <p14:tracePt t="86995" x="2690813" y="6538913"/>
          <p14:tracePt t="87018" x="2690813" y="6550025"/>
          <p14:tracePt t="87066" x="2679700" y="6550025"/>
          <p14:tracePt t="87074" x="2667000" y="6562725"/>
          <p14:tracePt t="87082" x="2643188" y="6562725"/>
          <p14:tracePt t="87090" x="2593975" y="6562725"/>
          <p14:tracePt t="87098" x="2532063" y="6562725"/>
          <p14:tracePt t="87105" x="2482850" y="6562725"/>
          <p14:tracePt t="87113" x="2384425" y="6562725"/>
          <p14:tracePt t="87121" x="2335213" y="6562725"/>
          <p14:tracePt t="87129" x="2249488" y="6562725"/>
          <p14:tracePt t="87137" x="2163763" y="6562725"/>
          <p14:tracePt t="87145" x="2076450" y="6550025"/>
          <p14:tracePt t="87153" x="2003425" y="6538913"/>
          <p14:tracePt t="87161" x="1928813" y="6538913"/>
          <p14:tracePt t="87170" x="1855788" y="6526213"/>
          <p14:tracePt t="87177" x="1782763" y="6500813"/>
          <p14:tracePt t="87188" x="1733550" y="6489700"/>
          <p14:tracePt t="87194" x="1684338" y="6464300"/>
          <p14:tracePt t="87202" x="1646238" y="6440488"/>
          <p14:tracePt t="87208" x="1609725" y="6403975"/>
          <p14:tracePt t="87220" x="1573213" y="6365875"/>
          <p14:tracePt t="87224" x="1560513" y="6329363"/>
          <p14:tracePt t="87237" x="1547813" y="6280150"/>
          <p14:tracePt t="87242" x="1536700" y="6230938"/>
          <p14:tracePt t="87253" x="1536700" y="6181725"/>
          <p14:tracePt t="87257" x="1536700" y="6119813"/>
          <p14:tracePt t="87270" x="1536700" y="6083300"/>
          <p14:tracePt t="87274" x="1547813" y="6034088"/>
          <p14:tracePt t="87286" x="1573213" y="5997575"/>
          <p14:tracePt t="87290" x="1597025" y="5948363"/>
          <p14:tracePt t="87303" x="1635125" y="5924550"/>
          <p14:tracePt t="87308" x="1658938" y="5899150"/>
          <p14:tracePt t="87320" x="1708150" y="5875338"/>
          <p14:tracePt t="87322" x="1744663" y="5849938"/>
          <p14:tracePt t="87327" x="1793875" y="5837238"/>
          <p14:tracePt t="87336" x="1843088" y="5826125"/>
          <p14:tracePt t="87343" x="1905000" y="5813425"/>
          <p14:tracePt t="87353" x="1954213" y="5813425"/>
          <p14:tracePt t="87359" x="2016125" y="5813425"/>
          <p14:tracePt t="87370" x="2076450" y="5813425"/>
          <p14:tracePt t="87374" x="2138363" y="5813425"/>
          <p14:tracePt t="87386" x="2200275" y="5813425"/>
          <p14:tracePt t="87390" x="2273300" y="5826125"/>
          <p14:tracePt t="87403" x="2335213" y="5837238"/>
          <p14:tracePt t="87406" x="2397125" y="5849938"/>
          <p14:tracePt t="87420" x="2457450" y="5875338"/>
          <p14:tracePt t="87425" x="2519363" y="5899150"/>
          <p14:tracePt t="87436" x="2581275" y="5924550"/>
          <p14:tracePt t="87439" x="2630488" y="5935663"/>
          <p14:tracePt t="87454" x="2679700" y="5961063"/>
          <p14:tracePt t="87458" x="2728913" y="5984875"/>
          <p14:tracePt t="87470" x="2765425" y="6010275"/>
          <p14:tracePt t="87475" x="2814638" y="6046788"/>
          <p14:tracePt t="87487" x="2838450" y="6072188"/>
          <p14:tracePt t="87489" x="2876550" y="6096000"/>
          <p14:tracePt t="87494" x="2900363" y="6132513"/>
          <p14:tracePt t="87502" x="2900363" y="6145213"/>
          <p14:tracePt t="87509" x="2925763" y="6169025"/>
          <p14:tracePt t="87519" x="2936875" y="6194425"/>
          <p14:tracePt t="87525" x="2949575" y="6218238"/>
          <p14:tracePt t="87536" x="2962275" y="6243638"/>
          <p14:tracePt t="87540" x="2962275" y="6256338"/>
          <p14:tracePt t="87553" x="2962275" y="6280150"/>
          <p14:tracePt t="87557" x="2962275" y="6292850"/>
          <p14:tracePt t="87570" x="2962275" y="6329363"/>
          <p14:tracePt t="87587" x="2936875" y="6354763"/>
          <p14:tracePt t="87591" x="2913063" y="6378575"/>
          <p14:tracePt t="87604" x="2900363" y="6378575"/>
          <p14:tracePt t="87608" x="2863850" y="6403975"/>
          <p14:tracePt t="87621" x="2851150" y="6415088"/>
          <p14:tracePt t="87623" x="2801938" y="6427788"/>
          <p14:tracePt t="87627" x="2765425" y="6427788"/>
          <p14:tracePt t="87636" x="2728913" y="6440488"/>
          <p14:tracePt t="87643" x="2654300" y="6440488"/>
          <p14:tracePt t="87653" x="2581275" y="6440488"/>
          <p14:tracePt t="87659" x="2506663" y="6440488"/>
          <p14:tracePt t="87670" x="2433638" y="6415088"/>
          <p14:tracePt t="87675" x="2371725" y="6391275"/>
          <p14:tracePt t="87686" x="2298700" y="6365875"/>
          <p14:tracePt t="87691" x="2224088" y="6329363"/>
          <p14:tracePt t="87704" x="2163763" y="6292850"/>
          <p14:tracePt t="87709" x="2089150" y="6256338"/>
          <p14:tracePt t="87720" x="2039938" y="6218238"/>
          <p14:tracePt t="87724" x="1990725" y="6169025"/>
          <p14:tracePt t="87737" x="1954213" y="6132513"/>
          <p14:tracePt t="87742" x="1917700" y="6096000"/>
          <p14:tracePt t="87754" x="1892300" y="6046788"/>
          <p14:tracePt t="87757" x="1868488" y="6010275"/>
          <p14:tracePt t="87762" x="1855788" y="5973763"/>
          <p14:tracePt t="87771" x="1843088" y="5948363"/>
          <p14:tracePt t="87778" x="1843088" y="5899150"/>
          <p14:tracePt t="87786" x="1831975" y="5862638"/>
          <p14:tracePt t="87793" x="1831975" y="5826125"/>
          <p14:tracePt t="87804" x="1831975" y="5788025"/>
          <p14:tracePt t="87810" x="1831975" y="5751513"/>
          <p14:tracePt t="87820" x="1855788" y="5715000"/>
          <p14:tracePt t="87825" x="1881188" y="5678488"/>
          <p14:tracePt t="87836" x="1917700" y="5653088"/>
          <p14:tracePt t="87841" x="1966913" y="5629275"/>
          <p14:tracePt t="87853" x="2016125" y="5603875"/>
          <p14:tracePt t="87857" x="2101850" y="5592763"/>
          <p14:tracePt t="87871" x="2174875" y="5592763"/>
          <p14:tracePt t="87875" x="2262188" y="5592763"/>
          <p14:tracePt t="87887" x="2347913" y="5592763"/>
          <p14:tracePt t="87891" x="2457450" y="5616575"/>
          <p14:tracePt t="87905" x="2506663" y="5629275"/>
          <p14:tracePt t="87909" x="2654300" y="5691188"/>
          <p14:tracePt t="87920" x="2740025" y="5727700"/>
          <p14:tracePt t="87923" x="2789238" y="5751513"/>
          <p14:tracePt t="87937" x="2863850" y="5788025"/>
          <p14:tracePt t="87940" x="2949575" y="5826125"/>
          <p14:tracePt t="87954" x="3011488" y="5862638"/>
          <p14:tracePt t="87956" x="3060700" y="5899150"/>
          <p14:tracePt t="87960" x="3109913" y="5935663"/>
          <p14:tracePt t="87969" x="3146425" y="5961063"/>
          <p14:tracePt t="87975" x="3159125" y="5973763"/>
          <p14:tracePt t="87986" x="3182938" y="6010275"/>
          <p14:tracePt t="87991" x="3208338" y="6034088"/>
          <p14:tracePt t="88003" x="3219450" y="6059488"/>
          <p14:tracePt t="88008" x="3232150" y="6108700"/>
          <p14:tracePt t="88021" x="3232150" y="6119813"/>
          <p14:tracePt t="88025" x="3232150" y="6157913"/>
          <p14:tracePt t="88037" x="3232150" y="6194425"/>
          <p14:tracePt t="88041" x="3232150" y="6207125"/>
          <p14:tracePt t="88054" x="3208338" y="6230938"/>
          <p14:tracePt t="88058" x="3170238" y="6256338"/>
          <p14:tracePt t="88071" x="3121025" y="6267450"/>
          <p14:tracePt t="88073" x="3048000" y="6292850"/>
          <p14:tracePt t="88079" x="2986088" y="6292850"/>
          <p14:tracePt t="88087" x="2936875" y="6292850"/>
          <p14:tracePt t="88094" x="2863850" y="6292850"/>
          <p14:tracePt t="88104" x="2728913" y="6292850"/>
          <p14:tracePt t="88111" x="2679700" y="6292850"/>
          <p14:tracePt t="88119" x="2593975" y="6292850"/>
          <p14:tracePt t="88125" x="2506663" y="6280150"/>
          <p14:tracePt t="88136" x="2433638" y="6267450"/>
          <p14:tracePt t="88141" x="2347913" y="6256338"/>
          <p14:tracePt t="88153" x="2273300" y="6243638"/>
          <p14:tracePt t="88157" x="2200275" y="6230938"/>
          <p14:tracePt t="88170" x="2125663" y="6207125"/>
          <p14:tracePt t="88175" x="2065338" y="6181725"/>
          <p14:tracePt t="88187" x="2003425" y="6157913"/>
          <p14:tracePt t="88192" x="1966913" y="6132513"/>
          <p14:tracePt t="88203" x="1917700" y="6108700"/>
          <p14:tracePt t="88206" x="1892300" y="6072188"/>
          <p14:tracePt t="88220" x="1855788" y="6034088"/>
          <p14:tracePt t="88224" x="1855788" y="6022975"/>
          <p14:tracePt t="88237" x="1831975" y="5984875"/>
          <p14:tracePt t="88239" x="1819275" y="5948363"/>
          <p14:tracePt t="88244" x="1819275" y="5924550"/>
          <p14:tracePt t="88254" x="1819275" y="5875338"/>
          <p14:tracePt t="88260" x="1819275" y="5862638"/>
          <p14:tracePt t="88270" x="1819275" y="5837238"/>
          <p14:tracePt t="88276" x="1819275" y="5813425"/>
          <p14:tracePt t="88287" x="1831975" y="5800725"/>
          <p14:tracePt t="88291" x="1843088" y="5776913"/>
          <p14:tracePt t="88303" x="1855788" y="5764213"/>
          <p14:tracePt t="88307" x="1868488" y="5751513"/>
          <p14:tracePt t="88320" x="1881188" y="5751513"/>
          <p14:tracePt t="88324" x="1905000" y="5738813"/>
          <p14:tracePt t="88337" x="1928813" y="5727700"/>
          <p14:tracePt t="88340" x="1941513" y="5727700"/>
          <p14:tracePt t="88354" x="1978025" y="5715000"/>
          <p14:tracePt t="88358" x="1990725" y="5715000"/>
          <p14:tracePt t="88371" x="2027238" y="5702300"/>
          <p14:tracePt t="88376" x="2052638" y="5702300"/>
          <p14:tracePt t="88387" x="2089150" y="5691188"/>
          <p14:tracePt t="88388" x="2101850" y="5678488"/>
          <p14:tracePt t="88393" x="2138363" y="5665788"/>
          <p14:tracePt t="88404" x="2151063" y="5653088"/>
          <p14:tracePt t="88410" x="2174875" y="5653088"/>
          <p14:tracePt t="88420" x="2212975" y="5641975"/>
          <p14:tracePt t="88426" x="2236788" y="5629275"/>
          <p14:tracePt t="88437" x="2262188" y="5629275"/>
          <p14:tracePt t="88442" x="2298700" y="5629275"/>
          <p14:tracePt t="88453" x="2335213" y="5616575"/>
          <p14:tracePt t="88457" x="2371725" y="5616575"/>
          <p14:tracePt t="88470" x="2408238" y="5616575"/>
          <p14:tracePt t="88473" x="2457450" y="5616575"/>
          <p14:tracePt t="88487" x="2495550" y="5616575"/>
          <p14:tracePt t="88491" x="2544763" y="5616575"/>
          <p14:tracePt t="88503" x="2593975" y="5616575"/>
          <p14:tracePt t="88507" x="2630488" y="5616575"/>
          <p14:tracePt t="88521" x="2679700" y="5616575"/>
          <p14:tracePt t="88525" x="2716213" y="5616575"/>
          <p14:tracePt t="88537" x="2752725" y="5641975"/>
          <p14:tracePt t="88542" x="2789238" y="5653088"/>
          <p14:tracePt t="88554" x="2827338" y="5665788"/>
          <p14:tracePt t="88556" x="2863850" y="5691188"/>
          <p14:tracePt t="88560" x="2900363" y="5702300"/>
          <p14:tracePt t="88569" x="2936875" y="5727700"/>
          <p14:tracePt t="88576" x="2974975" y="5751513"/>
          <p14:tracePt t="88586" x="3011488" y="5764213"/>
          <p14:tracePt t="88592" x="3048000" y="5788025"/>
          <p14:tracePt t="88603" x="3084513" y="5800725"/>
          <p14:tracePt t="88608" x="3121025" y="5826125"/>
          <p14:tracePt t="88620" x="3159125" y="5837238"/>
          <p14:tracePt t="88624" x="3195638" y="5849938"/>
          <p14:tracePt t="88637" x="3232150" y="5862638"/>
          <p14:tracePt t="88641" x="3268663" y="5875338"/>
          <p14:tracePt t="88654" x="3294063" y="5886450"/>
          <p14:tracePt t="88659" x="3330575" y="5899150"/>
          <p14:tracePt t="88672" x="3367088" y="5911850"/>
          <p14:tracePt t="88676" x="3379788" y="5924550"/>
          <p14:tracePt t="88687" x="3416300" y="5935663"/>
          <p14:tracePt t="88690" x="3441700" y="5935663"/>
          <p14:tracePt t="88704" x="3452813" y="5948363"/>
          <p14:tracePt t="88708" x="3465513" y="5961063"/>
          <p14:tracePt t="88719" x="3478213" y="5961063"/>
          <p14:tracePt t="88720" x="3490913" y="5961063"/>
          <p14:tracePt t="88975" x="3502025" y="5961063"/>
          <p14:tracePt t="88983" x="3527425" y="5961063"/>
          <p14:tracePt t="88991" x="3589338" y="5961063"/>
          <p14:tracePt t="88999" x="3675063" y="5961063"/>
          <p14:tracePt t="89007" x="3786188" y="5961063"/>
          <p14:tracePt t="89015" x="3921125" y="5961063"/>
          <p14:tracePt t="89023" x="4154488" y="5961063"/>
          <p14:tracePt t="89031" x="4252913" y="5961063"/>
          <p14:tracePt t="89039" x="4424363" y="5961063"/>
          <p14:tracePt t="89046" x="4584700" y="5961063"/>
          <p14:tracePt t="89054" x="4732338" y="5961063"/>
          <p14:tracePt t="89062" x="4805363" y="5961063"/>
          <p14:tracePt t="89070" x="4929188" y="5961063"/>
          <p14:tracePt t="89078" x="5038725" y="5935663"/>
          <p14:tracePt t="89087" x="5124450" y="5911850"/>
          <p14:tracePt t="89094" x="5199063" y="5875338"/>
          <p14:tracePt t="89102" x="5272088" y="5837238"/>
          <p14:tracePt t="89110" x="5321300" y="5800725"/>
          <p14:tracePt t="89118" x="5383213" y="5751513"/>
          <p14:tracePt t="89125" x="5432425" y="57023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F13BFB-6B8B-47DF-8790-81E0F6DE4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774949"/>
          </a:xfrm>
        </p:spPr>
        <p:txBody>
          <a:bodyPr/>
          <a:lstStyle/>
          <a:p>
            <a:r>
              <a:rPr lang="zh-TW" altLang="en-US" dirty="0"/>
              <a:t>動物園</a:t>
            </a:r>
            <a:r>
              <a:rPr lang="en-US" altLang="zh-TW" dirty="0"/>
              <a:t>-2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AE2483-4386-4BBA-AA7A-BFDE21593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278469"/>
            <a:ext cx="6711654" cy="5554133"/>
          </a:xfrm>
        </p:spPr>
        <p:txBody>
          <a:bodyPr>
            <a:normAutofit/>
          </a:bodyPr>
          <a:lstStyle/>
          <a:p>
            <a:r>
              <a:rPr lang="en-US" altLang="zh-TW" dirty="0"/>
              <a:t>bool </a:t>
            </a:r>
            <a:r>
              <a:rPr lang="en-US" altLang="zh-TW" dirty="0" err="1"/>
              <a:t>AddAnimal</a:t>
            </a:r>
            <a:r>
              <a:rPr lang="en-US" altLang="zh-TW" dirty="0"/>
              <a:t>(Animal*)</a:t>
            </a:r>
            <a:r>
              <a:rPr lang="zh-TW" altLang="en-US" dirty="0"/>
              <a:t>追加動物</a:t>
            </a:r>
            <a:endParaRPr lang="en-US" altLang="zh-TW" dirty="0"/>
          </a:p>
          <a:p>
            <a:pPr lvl="1"/>
            <a:r>
              <a:rPr lang="zh-TW" altLang="en-US" dirty="0"/>
              <a:t>超過動物園容納上限後動物仍可加入但會有警告訊息</a:t>
            </a:r>
          </a:p>
          <a:p>
            <a:pPr lvl="2"/>
            <a:r>
              <a:rPr lang="en-US" altLang="zh-TW" dirty="0"/>
              <a:t>[WARNING] Too many animals !!!</a:t>
            </a:r>
          </a:p>
          <a:p>
            <a:pPr lvl="1"/>
            <a:r>
              <a:rPr lang="zh-TW" altLang="en-US" dirty="0">
                <a:solidFill>
                  <a:srgbClr val="FFFF00"/>
                </a:solidFill>
              </a:rPr>
              <a:t>超過動物園容納上限後 食物跟水的消費量會變成</a:t>
            </a:r>
            <a:r>
              <a:rPr lang="en-US" altLang="zh-TW" dirty="0">
                <a:solidFill>
                  <a:srgbClr val="FFFF00"/>
                </a:solidFill>
              </a:rPr>
              <a:t>1.5</a:t>
            </a:r>
            <a:r>
              <a:rPr lang="zh-TW" altLang="en-US" dirty="0">
                <a:solidFill>
                  <a:srgbClr val="FFFF00"/>
                </a:solidFill>
              </a:rPr>
              <a:t>倍</a:t>
            </a:r>
            <a:endParaRPr lang="en-US" altLang="zh-TW" dirty="0">
              <a:solidFill>
                <a:srgbClr val="FFFF00"/>
              </a:solidFill>
            </a:endParaRPr>
          </a:p>
          <a:p>
            <a:r>
              <a:rPr lang="en-US" altLang="zh-TW" dirty="0"/>
              <a:t>bool </a:t>
            </a:r>
            <a:r>
              <a:rPr lang="en-US" altLang="zh-TW" dirty="0" err="1"/>
              <a:t>isBankrupt</a:t>
            </a:r>
            <a:r>
              <a:rPr lang="en-US" altLang="zh-TW" dirty="0"/>
              <a:t>() </a:t>
            </a:r>
            <a:r>
              <a:rPr lang="en-US" altLang="zh-TW" dirty="0" err="1"/>
              <a:t>isBankrupt</a:t>
            </a:r>
            <a:r>
              <a:rPr lang="en-US" altLang="zh-TW" dirty="0"/>
              <a:t> </a:t>
            </a:r>
            <a:r>
              <a:rPr lang="zh-TW" altLang="en-US" dirty="0"/>
              <a:t>檢查是否破產</a:t>
            </a:r>
          </a:p>
          <a:p>
            <a:pPr lvl="1"/>
            <a:r>
              <a:rPr lang="zh-TW" altLang="en-US" dirty="0"/>
              <a:t>動物園只要持續有錢跟食物就可以運作</a:t>
            </a:r>
          </a:p>
          <a:p>
            <a:pPr lvl="1"/>
            <a:r>
              <a:rPr lang="zh-TW" altLang="en-US" dirty="0"/>
              <a:t>沒錢跟食物就會立刻破產</a:t>
            </a:r>
            <a:endParaRPr lang="en-US" altLang="zh-TW" dirty="0"/>
          </a:p>
          <a:p>
            <a:pPr lvl="1"/>
            <a:r>
              <a:rPr lang="zh-TW" altLang="en-US" dirty="0">
                <a:solidFill>
                  <a:srgbClr val="FFFF00"/>
                </a:solidFill>
              </a:rPr>
              <a:t>會嘗試逼動物運動，若是無法產生錢就立刻破產 </a:t>
            </a:r>
            <a:br>
              <a:rPr lang="en-US" altLang="zh-TW" dirty="0">
                <a:solidFill>
                  <a:srgbClr val="FFFF00"/>
                </a:solidFill>
              </a:rPr>
            </a:br>
            <a:r>
              <a:rPr lang="en-US" altLang="zh-TW" dirty="0">
                <a:solidFill>
                  <a:srgbClr val="FFFF00"/>
                </a:solidFill>
              </a:rPr>
              <a:t>(</a:t>
            </a:r>
            <a:r>
              <a:rPr lang="zh-TW" altLang="en-US" dirty="0">
                <a:solidFill>
                  <a:srgbClr val="FFFF00"/>
                </a:solidFill>
              </a:rPr>
              <a:t>不管動物是否還有精神</a:t>
            </a:r>
            <a:r>
              <a:rPr lang="en-US" altLang="zh-TW" dirty="0">
                <a:solidFill>
                  <a:srgbClr val="FFFF00"/>
                </a:solidFill>
              </a:rPr>
              <a:t>) </a:t>
            </a:r>
          </a:p>
          <a:p>
            <a:r>
              <a:rPr lang="en-US" altLang="zh-TW" dirty="0" err="1"/>
              <a:t>getMoreFood</a:t>
            </a:r>
            <a:r>
              <a:rPr lang="en-US" altLang="zh-TW" dirty="0"/>
              <a:t>(</a:t>
            </a:r>
            <a:r>
              <a:rPr lang="zh-TW" altLang="en-US" dirty="0"/>
              <a:t>花費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透過花費購買食物，</a:t>
            </a:r>
            <a:r>
              <a:rPr lang="zh-TW" altLang="en-US" u="sng" dirty="0"/>
              <a:t>獲得食物量為花費</a:t>
            </a:r>
            <a:r>
              <a:rPr lang="en-US" altLang="zh-TW" u="sng" dirty="0"/>
              <a:t>x2</a:t>
            </a:r>
            <a:r>
              <a:rPr lang="zh-TW" altLang="en-US" dirty="0"/>
              <a:t>，並印出訊息</a:t>
            </a:r>
            <a:endParaRPr lang="en-US" altLang="zh-TW" dirty="0"/>
          </a:p>
          <a:p>
            <a:pPr lvl="2"/>
            <a:r>
              <a:rPr lang="en-US" altLang="zh-TW" dirty="0"/>
              <a:t>[LOG] Transfer $### to ### food</a:t>
            </a:r>
          </a:p>
          <a:p>
            <a:pPr lvl="1"/>
            <a:r>
              <a:rPr lang="zh-TW" altLang="en-US" dirty="0"/>
              <a:t>經費不足會把全部錢用完，並印出警告</a:t>
            </a:r>
          </a:p>
          <a:p>
            <a:pPr lvl="2"/>
            <a:r>
              <a:rPr lang="en-US" altLang="zh-TW" dirty="0"/>
              <a:t>[WARNING] Insufficient funds !!!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BEF32E1-7A35-47E7-A507-56EEFC7EA82F}"/>
              </a:ext>
            </a:extLst>
          </p:cNvPr>
          <p:cNvSpPr txBox="1"/>
          <p:nvPr/>
        </p:nvSpPr>
        <p:spPr>
          <a:xfrm>
            <a:off x="6487370" y="4126469"/>
            <a:ext cx="12297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FF00"/>
                </a:solidFill>
              </a:rPr>
              <a:t>*</a:t>
            </a:r>
            <a:r>
              <a:rPr lang="en-US" altLang="zh-TW" dirty="0">
                <a:solidFill>
                  <a:srgbClr val="FFFF00"/>
                </a:solidFill>
              </a:rPr>
              <a:t>[BONUS] </a:t>
            </a:r>
            <a:endParaRPr lang="zh-TW" altLang="en-US" dirty="0">
              <a:solidFill>
                <a:srgbClr val="FFFF00"/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666FDCB-FC88-4C76-A332-1FB4DD41275E}"/>
              </a:ext>
            </a:extLst>
          </p:cNvPr>
          <p:cNvSpPr txBox="1"/>
          <p:nvPr/>
        </p:nvSpPr>
        <p:spPr>
          <a:xfrm>
            <a:off x="7102261" y="2478669"/>
            <a:ext cx="12297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FF00"/>
                </a:solidFill>
              </a:rPr>
              <a:t>*</a:t>
            </a:r>
            <a:r>
              <a:rPr lang="en-US" altLang="zh-TW" dirty="0">
                <a:solidFill>
                  <a:srgbClr val="FFFF00"/>
                </a:solidFill>
              </a:rPr>
              <a:t>[BONUS] </a:t>
            </a:r>
            <a:endParaRPr lang="zh-TW" altLang="en-US" dirty="0">
              <a:solidFill>
                <a:srgbClr val="FFFF00"/>
              </a:solidFill>
            </a:endParaRP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E66C21AE-9F1F-FD4F-B660-56374BA598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333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411"/>
    </mc:Choice>
    <mc:Fallback xmlns="">
      <p:transition spd="slow" advTm="100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28" x="5272088" y="5691188"/>
          <p14:tracePt t="833" x="5087938" y="5641975"/>
          <p14:tracePt t="841" x="4916488" y="5603875"/>
          <p14:tracePt t="849" x="4719638" y="5543550"/>
          <p14:tracePt t="857" x="4559300" y="5468938"/>
          <p14:tracePt t="865" x="4400550" y="5407025"/>
          <p14:tracePt t="872" x="4240213" y="5321300"/>
          <p14:tracePt t="880" x="4079875" y="5235575"/>
          <p14:tracePt t="888" x="3563938" y="4929188"/>
          <p14:tracePt t="896" x="3416300" y="4805363"/>
          <p14:tracePt t="904" x="3133725" y="4572000"/>
          <p14:tracePt t="912" x="2851150" y="4302125"/>
          <p14:tracePt t="920" x="2581275" y="4019550"/>
          <p14:tracePt t="928" x="2347913" y="3736975"/>
          <p14:tracePt t="936" x="2114550" y="3452813"/>
          <p14:tracePt t="944" x="1905000" y="3170238"/>
          <p14:tracePt t="952" x="1733550" y="2900363"/>
          <p14:tracePt t="960" x="1658938" y="2778125"/>
          <p14:tracePt t="967" x="1524000" y="2544763"/>
          <p14:tracePt t="977" x="1412875" y="2347913"/>
          <p14:tracePt t="983" x="1376363" y="2262188"/>
          <p14:tracePt t="994" x="1314450" y="2125663"/>
          <p14:tracePt t="999" x="1290638" y="2076450"/>
          <p14:tracePt t="1009" x="1254125" y="1990725"/>
          <p14:tracePt t="1015" x="1241425" y="1941513"/>
          <p14:tracePt t="1027" x="1228725" y="1905000"/>
          <p14:tracePt t="1031" x="1228725" y="1868488"/>
          <p14:tracePt t="1198" x="1241425" y="1868488"/>
          <p14:tracePt t="1205" x="1265238" y="1868488"/>
          <p14:tracePt t="1212" x="1290638" y="1855788"/>
          <p14:tracePt t="1220" x="1314450" y="1843088"/>
          <p14:tracePt t="1228" x="1352550" y="1831975"/>
          <p14:tracePt t="1236" x="1401763" y="1819275"/>
          <p14:tracePt t="1244" x="1462088" y="1793875"/>
          <p14:tracePt t="1252" x="1536700" y="1782763"/>
          <p14:tracePt t="1260" x="1635125" y="1770063"/>
          <p14:tracePt t="1268" x="1733550" y="1757363"/>
          <p14:tracePt t="1277" x="1831975" y="1757363"/>
          <p14:tracePt t="1284" x="1954213" y="1757363"/>
          <p14:tracePt t="1291" x="2052638" y="1757363"/>
          <p14:tracePt t="1299" x="2163763" y="1757363"/>
          <p14:tracePt t="1307" x="2262188" y="1770063"/>
          <p14:tracePt t="1315" x="2309813" y="1782763"/>
          <p14:tracePt t="1323" x="2408238" y="1806575"/>
          <p14:tracePt t="1331" x="2482850" y="1831975"/>
          <p14:tracePt t="1339" x="2555875" y="1855788"/>
          <p14:tracePt t="1347" x="2617788" y="1881188"/>
          <p14:tracePt t="1355" x="2667000" y="1917700"/>
          <p14:tracePt t="1363" x="2716213" y="1954213"/>
          <p14:tracePt t="1371" x="2765425" y="1990725"/>
          <p14:tracePt t="1378" x="2801938" y="2039938"/>
          <p14:tracePt t="1386" x="2827338" y="2089150"/>
          <p14:tracePt t="1394" x="2851150" y="2138363"/>
          <p14:tracePt t="1402" x="2876550" y="2174875"/>
          <p14:tracePt t="1410" x="2887663" y="2236788"/>
          <p14:tracePt t="1418" x="2887663" y="2273300"/>
          <p14:tracePt t="1428" x="2887663" y="2298700"/>
          <p14:tracePt t="1434" x="2887663" y="2322513"/>
          <p14:tracePt t="1711" x="2913063" y="2322513"/>
          <p14:tracePt t="1719" x="2925763" y="2322513"/>
          <p14:tracePt t="1727" x="2949575" y="2322513"/>
          <p14:tracePt t="1744" x="2962275" y="2322513"/>
          <p14:tracePt t="1751" x="2974975" y="2322513"/>
          <p14:tracePt t="1758" x="2974975" y="2309813"/>
          <p14:tracePt t="1766" x="2974975" y="2298700"/>
          <p14:tracePt t="1774" x="2974975" y="2286000"/>
          <p14:tracePt t="1782" x="2949575" y="2262188"/>
          <p14:tracePt t="1790" x="2925763" y="2236788"/>
          <p14:tracePt t="1797" x="2887663" y="2212975"/>
          <p14:tracePt t="1805" x="2838450" y="2174875"/>
          <p14:tracePt t="1813" x="2789238" y="2138363"/>
          <p14:tracePt t="1821" x="2740025" y="2101850"/>
          <p14:tracePt t="1829" x="2679700" y="2052638"/>
          <p14:tracePt t="1837" x="2581275" y="1990725"/>
          <p14:tracePt t="1845" x="2532063" y="1966913"/>
          <p14:tracePt t="1853" x="2470150" y="1928813"/>
          <p14:tracePt t="1861" x="2397125" y="1881188"/>
          <p14:tracePt t="1869" x="2335213" y="1843088"/>
          <p14:tracePt t="1877" x="2286000" y="1806575"/>
          <p14:tracePt t="1884" x="2236788" y="1770063"/>
          <p14:tracePt t="1895" x="2200275" y="1733550"/>
          <p14:tracePt t="1901" x="2174875" y="1720850"/>
          <p14:tracePt t="1909" x="2138363" y="1658938"/>
          <p14:tracePt t="1916" x="2125663" y="1635125"/>
          <p14:tracePt t="1926" x="2101850" y="1597025"/>
          <p14:tracePt t="1932" x="2101850" y="1560513"/>
          <p14:tracePt t="1943" x="2101850" y="1524000"/>
          <p14:tracePt t="1948" x="2101850" y="1487488"/>
          <p14:tracePt t="1960" x="2101850" y="1450975"/>
          <p14:tracePt t="1964" x="2101850" y="1412875"/>
          <p14:tracePt t="1977" x="2114550" y="1376363"/>
          <p14:tracePt t="1980" x="2138363" y="1352550"/>
          <p14:tracePt t="1993" x="2163763" y="1314450"/>
          <p14:tracePt t="1998" x="2200275" y="1290638"/>
          <p14:tracePt t="2010" x="2236788" y="1265238"/>
          <p14:tracePt t="2016" x="2286000" y="1254125"/>
          <p14:tracePt t="2027" x="2335213" y="1241425"/>
          <p14:tracePt t="2032" x="2384425" y="1228725"/>
          <p14:tracePt t="2043" x="2446338" y="1216025"/>
          <p14:tracePt t="2047" x="2495550" y="1216025"/>
          <p14:tracePt t="2060" x="2555875" y="1216025"/>
          <p14:tracePt t="2061" x="2617788" y="1216025"/>
          <p14:tracePt t="2066" x="2679700" y="1216025"/>
          <p14:tracePt t="2077" x="2740025" y="1241425"/>
          <p14:tracePt t="2082" x="2814638" y="1254125"/>
          <p14:tracePt t="2093" x="2876550" y="1277938"/>
          <p14:tracePt t="2099" x="2949575" y="1314450"/>
          <p14:tracePt t="2109" x="2998788" y="1327150"/>
          <p14:tracePt t="2114" x="3071813" y="1352550"/>
          <p14:tracePt t="2126" x="3133725" y="1376363"/>
          <p14:tracePt t="2131" x="3182938" y="1389063"/>
          <p14:tracePt t="2143" x="3232150" y="1412875"/>
          <p14:tracePt t="2147" x="3244850" y="1412875"/>
          <p14:tracePt t="2160" x="3281363" y="1438275"/>
          <p14:tracePt t="2166" x="3317875" y="1450975"/>
          <p14:tracePt t="2177" x="3330575" y="1462088"/>
          <p14:tracePt t="2182" x="3343275" y="1487488"/>
          <p14:tracePt t="2194" x="3355975" y="1500188"/>
          <p14:tracePt t="2198" x="3367088" y="1524000"/>
          <p14:tracePt t="2210" x="3367088" y="1536700"/>
          <p14:tracePt t="2214" x="3367088" y="1560513"/>
          <p14:tracePt t="2226" x="3367088" y="1585913"/>
          <p14:tracePt t="2228" x="3355975" y="1609725"/>
          <p14:tracePt t="2232" x="3317875" y="1658938"/>
          <p14:tracePt t="2243" x="3268663" y="1684338"/>
          <p14:tracePt t="2248" x="3208338" y="1708150"/>
          <p14:tracePt t="2260" x="3170238" y="1720850"/>
          <p14:tracePt t="2265" x="3109913" y="1744663"/>
          <p14:tracePt t="2276" x="3048000" y="1757363"/>
          <p14:tracePt t="2280" x="2986088" y="1782763"/>
          <p14:tracePt t="2294" x="2925763" y="1793875"/>
          <p14:tracePt t="2298" x="2900363" y="1793875"/>
          <p14:tracePt t="2310" x="2863850" y="1806575"/>
          <p14:tracePt t="2316" x="2789238" y="1819275"/>
          <p14:tracePt t="2327" x="2765425" y="1819275"/>
          <p14:tracePt t="2331" x="2728913" y="1819275"/>
          <p14:tracePt t="2344" x="2690813" y="1819275"/>
          <p14:tracePt t="2348" x="2667000" y="1819275"/>
          <p14:tracePt t="2360" x="2643188" y="1806575"/>
          <p14:tracePt t="2365" x="2617788" y="1793875"/>
          <p14:tracePt t="2376" x="2593975" y="1770063"/>
          <p14:tracePt t="2379" x="2568575" y="1757363"/>
          <p14:tracePt t="2384" x="2544763" y="1733550"/>
          <p14:tracePt t="2393" x="2532063" y="1733550"/>
          <p14:tracePt t="2398" x="2519363" y="1708150"/>
          <p14:tracePt t="2411" x="2506663" y="1695450"/>
          <p14:tracePt t="2415" x="2495550" y="1684338"/>
          <p14:tracePt t="2430" x="2495550" y="1671638"/>
          <p14:tracePt t="2444" x="2482850" y="1646238"/>
          <p14:tracePt t="2448" x="2470150" y="1646238"/>
          <p14:tracePt t="2460" x="2470150" y="1635125"/>
          <p14:tracePt t="2464" x="2457450" y="1609725"/>
          <p14:tracePt t="2480" x="2446338" y="1597025"/>
          <p14:tracePt t="2494" x="2433638" y="1573213"/>
          <p14:tracePt t="2498" x="2420938" y="1573213"/>
          <p14:tracePt t="2510" x="2420938" y="1560513"/>
          <p14:tracePt t="2514" x="2408238" y="1547813"/>
          <p14:tracePt t="2527" x="2408238" y="1536700"/>
          <p14:tracePt t="2528" x="2408238" y="1524000"/>
          <p14:tracePt t="2533" x="2397125" y="1511300"/>
          <p14:tracePt t="2543" x="2397125" y="1500188"/>
          <p14:tracePt t="2556" x="2397125" y="1487488"/>
          <p14:tracePt t="2564" x="2397125" y="1474788"/>
          <p14:tracePt t="2581" x="2397125" y="1462088"/>
          <p14:tracePt t="2596" x="2408238" y="1462088"/>
          <p14:tracePt t="2604" x="2420938" y="1462088"/>
          <p14:tracePt t="2925" x="2433638" y="1462088"/>
          <p14:tracePt t="2933" x="2470150" y="1462088"/>
          <p14:tracePt t="2940" x="2495550" y="1462088"/>
          <p14:tracePt t="2948" x="2544763" y="1462088"/>
          <p14:tracePt t="2956" x="2630488" y="1474788"/>
          <p14:tracePt t="2964" x="2679700" y="1500188"/>
          <p14:tracePt t="2971" x="2765425" y="1536700"/>
          <p14:tracePt t="2980" x="2838450" y="1573213"/>
          <p14:tracePt t="2987" x="2925763" y="1609725"/>
          <p14:tracePt t="2995" x="2974975" y="1635125"/>
          <p14:tracePt t="3003" x="3035300" y="1658938"/>
          <p14:tracePt t="3011" x="3109913" y="1684338"/>
          <p14:tracePt t="3019" x="3170238" y="1720850"/>
          <p14:tracePt t="3027" x="3195638" y="1720850"/>
          <p14:tracePt t="3035" x="3268663" y="1757363"/>
          <p14:tracePt t="3044" x="3294063" y="1770063"/>
          <p14:tracePt t="3051" x="3330575" y="1793875"/>
          <p14:tracePt t="3058" x="3355975" y="1806575"/>
          <p14:tracePt t="3066" x="3367088" y="1831975"/>
          <p14:tracePt t="3074" x="3379788" y="1843088"/>
          <p14:tracePt t="3082" x="3392488" y="1868488"/>
          <p14:tracePt t="3090" x="3392488" y="1892300"/>
          <p14:tracePt t="3098" x="3405188" y="1905000"/>
          <p14:tracePt t="3106" x="3405188" y="1917700"/>
          <p14:tracePt t="3114" x="3405188" y="1928813"/>
          <p14:tracePt t="3122" x="3405188" y="1954213"/>
          <p14:tracePt t="3130" x="3392488" y="1954213"/>
          <p14:tracePt t="3138" x="3367088" y="1978025"/>
          <p14:tracePt t="3145" x="3343275" y="1990725"/>
          <p14:tracePt t="3153" x="3317875" y="2003425"/>
          <p14:tracePt t="3161" x="3281363" y="2003425"/>
          <p14:tracePt t="3169" x="3244850" y="2027238"/>
          <p14:tracePt t="3178" x="3195638" y="2039938"/>
          <p14:tracePt t="3185" x="3146425" y="2052638"/>
          <p14:tracePt t="3195" x="3071813" y="2065338"/>
          <p14:tracePt t="3202" x="3024188" y="2076450"/>
          <p14:tracePt t="3211" x="2962275" y="2101850"/>
          <p14:tracePt t="3217" x="2900363" y="2101850"/>
          <p14:tracePt t="3227" x="2851150" y="2114550"/>
          <p14:tracePt t="3233" x="2789238" y="2125663"/>
          <p14:tracePt t="3243" x="2740025" y="2125663"/>
          <p14:tracePt t="3248" x="2679700" y="2138363"/>
          <p14:tracePt t="3259" x="2630488" y="2138363"/>
          <p14:tracePt t="3264" x="2581275" y="2138363"/>
          <p14:tracePt t="3277" x="2532063" y="2138363"/>
          <p14:tracePt t="3281" x="2482850" y="2138363"/>
          <p14:tracePt t="3294" x="2433638" y="2138363"/>
          <p14:tracePt t="3298" x="2384425" y="2138363"/>
          <p14:tracePt t="3311" x="2335213" y="2138363"/>
          <p14:tracePt t="3314" x="2298700" y="2125663"/>
          <p14:tracePt t="3327" x="2262188" y="2114550"/>
          <p14:tracePt t="3332" x="2236788" y="2101850"/>
          <p14:tracePt t="3344" x="2187575" y="2076450"/>
          <p14:tracePt t="3348" x="2151063" y="2065338"/>
          <p14:tracePt t="3361" x="2125663" y="2039938"/>
          <p14:tracePt t="3365" x="2089150" y="2016125"/>
          <p14:tracePt t="3377" x="2065338" y="1990725"/>
          <p14:tracePt t="3378" x="2027238" y="1954213"/>
          <p14:tracePt t="3383" x="2003425" y="1917700"/>
          <p14:tracePt t="3394" x="1978025" y="1881188"/>
          <p14:tracePt t="3398" x="1954213" y="1843088"/>
          <p14:tracePt t="3410" x="1928813" y="1806575"/>
          <p14:tracePt t="3414" x="1917700" y="1793875"/>
          <p14:tracePt t="3426" x="1905000" y="1757363"/>
          <p14:tracePt t="3431" x="1892300" y="1733550"/>
          <p14:tracePt t="3444" x="1881188" y="1695450"/>
          <p14:tracePt t="3448" x="1868488" y="1658938"/>
          <p14:tracePt t="3460" x="1868488" y="1635125"/>
          <p14:tracePt t="3464" x="1868488" y="1585913"/>
          <p14:tracePt t="3477" x="1868488" y="1560513"/>
          <p14:tracePt t="3481" x="1868488" y="1536700"/>
          <p14:tracePt t="3494" x="1868488" y="1500188"/>
          <p14:tracePt t="3497" x="1868488" y="1474788"/>
          <p14:tracePt t="3511" x="1881188" y="1438275"/>
          <p14:tracePt t="3513" x="1892300" y="1412875"/>
          <p14:tracePt t="3517" x="1917700" y="1376363"/>
          <p14:tracePt t="3526" x="1928813" y="1376363"/>
          <p14:tracePt t="3533" x="1954213" y="1352550"/>
          <p14:tracePt t="3544" x="1978025" y="1314450"/>
          <p14:tracePt t="3549" x="1990725" y="1303338"/>
          <p14:tracePt t="3560" x="2016125" y="1290638"/>
          <p14:tracePt t="3564" x="2039938" y="1290638"/>
          <p14:tracePt t="3577" x="2076450" y="1277938"/>
          <p14:tracePt t="3581" x="2089150" y="1277938"/>
          <p14:tracePt t="3594" x="2138363" y="1277938"/>
          <p14:tracePt t="3598" x="2163763" y="1277938"/>
          <p14:tracePt t="3609" x="2200275" y="1277938"/>
          <p14:tracePt t="3612" x="2224088" y="1277938"/>
          <p14:tracePt t="3627" x="2273300" y="1277938"/>
          <p14:tracePt t="3630" x="2309813" y="1277938"/>
          <p14:tracePt t="3644" x="2359025" y="1277938"/>
          <p14:tracePt t="3646" x="2408238" y="1290638"/>
          <p14:tracePt t="3651" x="2470150" y="1290638"/>
          <p14:tracePt t="3661" x="2519363" y="1303338"/>
          <p14:tracePt t="3667" x="2581275" y="1303338"/>
          <p14:tracePt t="3679" x="2630488" y="1314450"/>
          <p14:tracePt t="3683" x="2679700" y="1327150"/>
          <p14:tracePt t="3693" x="2728913" y="1327150"/>
          <p14:tracePt t="3699" x="2765425" y="1339850"/>
          <p14:tracePt t="3709" x="2814638" y="1352550"/>
          <p14:tracePt t="3715" x="2851150" y="1363663"/>
          <p14:tracePt t="3726" x="2887663" y="1363663"/>
          <p14:tracePt t="3730" x="2925763" y="1376363"/>
          <p14:tracePt t="3744" x="2962275" y="1389063"/>
          <p14:tracePt t="3749" x="2974975" y="1389063"/>
          <p14:tracePt t="3761" x="3035300" y="1401763"/>
          <p14:tracePt t="3765" x="3048000" y="1401763"/>
          <p14:tracePt t="3778" x="3084513" y="1401763"/>
          <p14:tracePt t="3781" x="3109913" y="1412875"/>
          <p14:tracePt t="3793" x="3133725" y="1425575"/>
          <p14:tracePt t="3796" x="3159125" y="1438275"/>
          <p14:tracePt t="3811" x="3182938" y="1450975"/>
          <p14:tracePt t="3813" x="3208338" y="1462088"/>
          <p14:tracePt t="3817" x="3219450" y="1474788"/>
          <p14:tracePt t="3826" x="3232150" y="1500188"/>
          <p14:tracePt t="3833" x="3244850" y="1524000"/>
          <p14:tracePt t="3843" x="3257550" y="1536700"/>
          <p14:tracePt t="3849" x="3268663" y="1560513"/>
          <p14:tracePt t="3861" x="3268663" y="1585913"/>
          <p14:tracePt t="3865" x="3281363" y="1597025"/>
          <p14:tracePt t="3877" x="3281363" y="1622425"/>
          <p14:tracePt t="3881" x="3281363" y="1635125"/>
          <p14:tracePt t="3894" x="3294063" y="1658938"/>
          <p14:tracePt t="3898" x="3294063" y="1671638"/>
          <p14:tracePt t="3911" x="3294063" y="1695450"/>
          <p14:tracePt t="3915" x="3294063" y="1708150"/>
          <p14:tracePt t="3927" x="3294063" y="1720850"/>
          <p14:tracePt t="3931" x="3281363" y="1744663"/>
          <p14:tracePt t="3944" x="3268663" y="1757363"/>
          <p14:tracePt t="3949" x="3257550" y="1770063"/>
          <p14:tracePt t="3960" x="3244850" y="1793875"/>
          <p14:tracePt t="3962" x="3232150" y="1806575"/>
          <p14:tracePt t="3977" x="3219450" y="1819275"/>
          <p14:tracePt t="3978" x="3208338" y="1843088"/>
          <p14:tracePt t="3983" x="3195638" y="1855788"/>
          <p14:tracePt t="3993" x="3182938" y="1868488"/>
          <p14:tracePt t="3999" x="3159125" y="1892300"/>
          <p14:tracePt t="4011" x="3133725" y="1905000"/>
          <p14:tracePt t="4015" x="3097213" y="1928813"/>
          <p14:tracePt t="4026" x="3060700" y="1954213"/>
          <p14:tracePt t="4031" x="3011488" y="1978025"/>
          <p14:tracePt t="4044" x="2974975" y="1990725"/>
          <p14:tracePt t="4049" x="2925763" y="2003425"/>
          <p14:tracePt t="4060" x="2876550" y="2016125"/>
          <p14:tracePt t="4064" x="2827338" y="2016125"/>
          <p14:tracePt t="4077" x="2789238" y="2016125"/>
          <p14:tracePt t="4081" x="2740025" y="2016125"/>
          <p14:tracePt t="4094" x="2703513" y="2016125"/>
          <p14:tracePt t="4098" x="2667000" y="2016125"/>
          <p14:tracePt t="4110" x="2617788" y="2016125"/>
          <p14:tracePt t="4114" x="2568575" y="2016125"/>
          <p14:tracePt t="4127" x="2506663" y="2003425"/>
          <p14:tracePt t="4132" x="2457450" y="1978025"/>
          <p14:tracePt t="4144" x="2408238" y="1954213"/>
          <p14:tracePt t="4146" x="2359025" y="1941513"/>
          <p14:tracePt t="4150" x="2298700" y="1917700"/>
          <p14:tracePt t="4159" x="2262188" y="1892300"/>
          <p14:tracePt t="4165" x="2212975" y="1868488"/>
          <p14:tracePt t="4176" x="2187575" y="1831975"/>
          <p14:tracePt t="4181" x="2151063" y="1806575"/>
          <p14:tracePt t="4194" x="2138363" y="1793875"/>
          <p14:tracePt t="4198" x="2114550" y="1757363"/>
          <p14:tracePt t="4210" x="2076450" y="1720850"/>
          <p14:tracePt t="4213" x="2065338" y="1708150"/>
          <p14:tracePt t="4226" x="2039938" y="1684338"/>
          <p14:tracePt t="4229" x="2027238" y="1658938"/>
          <p14:tracePt t="4244" x="2016125" y="1646238"/>
          <p14:tracePt t="4249" x="2003425" y="1635125"/>
          <p14:tracePt t="4261" x="1990725" y="1609725"/>
          <p14:tracePt t="4266" x="1978025" y="1585913"/>
          <p14:tracePt t="4278" x="1978025" y="1573213"/>
          <p14:tracePt t="4281" x="1966913" y="1560513"/>
          <p14:tracePt t="4294" x="1966913" y="1536700"/>
          <p14:tracePt t="4296" x="1966913" y="1524000"/>
          <p14:tracePt t="4301" x="1966913" y="1500188"/>
          <p14:tracePt t="4310" x="1966913" y="1487488"/>
          <p14:tracePt t="4315" x="1966913" y="1474788"/>
          <p14:tracePt t="4326" x="1966913" y="1462088"/>
          <p14:tracePt t="4331" x="1978025" y="1450975"/>
          <p14:tracePt t="4344" x="1990725" y="1425575"/>
          <p14:tracePt t="4347" x="2016125" y="1412875"/>
          <p14:tracePt t="4360" x="2039938" y="1401763"/>
          <p14:tracePt t="4364" x="2076450" y="1389063"/>
          <p14:tracePt t="4377" x="2101850" y="1376363"/>
          <p14:tracePt t="4382" x="2151063" y="1352550"/>
          <p14:tracePt t="4394" x="2187575" y="1339850"/>
          <p14:tracePt t="4397" x="2236788" y="1314450"/>
          <p14:tracePt t="4412" x="2286000" y="1303338"/>
          <p14:tracePt t="4415" x="2359025" y="1290638"/>
          <p14:tracePt t="4428" x="2408238" y="1265238"/>
          <p14:tracePt t="4432" x="2482850" y="1254125"/>
          <p14:tracePt t="4443" x="2555875" y="1241425"/>
          <p14:tracePt t="4445" x="2617788" y="1228725"/>
          <p14:tracePt t="4450" x="2690813" y="1228725"/>
          <p14:tracePt t="4460" x="2814638" y="1228725"/>
          <p14:tracePt t="4466" x="2863850" y="1228725"/>
          <p14:tracePt t="4477" x="2936875" y="1228725"/>
          <p14:tracePt t="4481" x="3011488" y="1228725"/>
          <p14:tracePt t="4494" x="3084513" y="1241425"/>
          <p14:tracePt t="4499" x="3159125" y="1265238"/>
          <p14:tracePt t="4511" x="3232150" y="1290638"/>
          <p14:tracePt t="4516" x="3294063" y="1314450"/>
          <p14:tracePt t="4527" x="3355975" y="1352550"/>
          <p14:tracePt t="4532" x="3416300" y="1376363"/>
          <p14:tracePt t="4545" x="3452813" y="1412875"/>
          <p14:tracePt t="4549" x="3478213" y="1425575"/>
          <p14:tracePt t="4561" x="3502025" y="1450975"/>
          <p14:tracePt t="4565" x="3540125" y="1487488"/>
          <p14:tracePt t="4578" x="3551238" y="1500188"/>
          <p14:tracePt t="4582" x="3576638" y="1524000"/>
          <p14:tracePt t="4594" x="3576638" y="1547813"/>
          <p14:tracePt t="4595" x="3589338" y="1560513"/>
          <p14:tracePt t="4600" x="3589338" y="1573213"/>
          <p14:tracePt t="4610" x="3589338" y="1585913"/>
          <p14:tracePt t="4616" x="3589338" y="1609725"/>
          <p14:tracePt t="4633" x="3576638" y="1622425"/>
          <p14:tracePt t="4643" x="3576638" y="1635125"/>
          <p14:tracePt t="4647" x="3563938" y="1635125"/>
          <p14:tracePt t="4661" x="3540125" y="1646238"/>
          <p14:tracePt t="4677" x="3527425" y="1658938"/>
          <p14:tracePt t="4683" x="3514725" y="1658938"/>
          <p14:tracePt t="4697" x="3502025" y="1671638"/>
          <p14:tracePt t="4715" x="3490913" y="1671638"/>
          <p14:tracePt t="4727" x="3478213" y="1684338"/>
          <p14:tracePt t="4745" x="3465513" y="1684338"/>
          <p14:tracePt t="4750" x="3465513" y="1695450"/>
          <p14:tracePt t="4766" x="3452813" y="1695450"/>
          <p14:tracePt t="4782" x="3441700" y="1708150"/>
          <p14:tracePt t="4794" x="3429000" y="1708150"/>
          <p14:tracePt t="4798" x="3405188" y="1720850"/>
          <p14:tracePt t="4811" x="3392488" y="1733550"/>
          <p14:tracePt t="4815" x="3367088" y="1757363"/>
          <p14:tracePt t="4828" x="3343275" y="1770063"/>
          <p14:tracePt t="4832" x="3317875" y="1793875"/>
          <p14:tracePt t="4844" x="3281363" y="1806575"/>
          <p14:tracePt t="4849" x="3244850" y="1831975"/>
          <p14:tracePt t="4861" x="3208338" y="1843088"/>
          <p14:tracePt t="4866" x="3146425" y="1868488"/>
          <p14:tracePt t="4877" x="3097213" y="1868488"/>
          <p14:tracePt t="4880" x="3048000" y="1881188"/>
          <p14:tracePt t="4894" x="2974975" y="1892300"/>
          <p14:tracePt t="4896" x="2913063" y="1892300"/>
          <p14:tracePt t="4902" x="2838450" y="1892300"/>
          <p14:tracePt t="4910" x="2765425" y="1892300"/>
          <p14:tracePt t="4916" x="2690813" y="1892300"/>
          <p14:tracePt t="4928" x="2630488" y="1881188"/>
          <p14:tracePt t="4932" x="2568575" y="1868488"/>
          <p14:tracePt t="4943" x="2519363" y="1843088"/>
          <p14:tracePt t="4948" x="2470150" y="1819275"/>
          <p14:tracePt t="4960" x="2433638" y="1806575"/>
          <p14:tracePt t="4965" x="2397125" y="1770063"/>
          <p14:tracePt t="4976" x="2359025" y="1744663"/>
          <p14:tracePt t="4980" x="2322513" y="1720850"/>
          <p14:tracePt t="4994" x="2298700" y="1684338"/>
          <p14:tracePt t="4998" x="2273300" y="1646238"/>
          <p14:tracePt t="5012" x="2249488" y="1609725"/>
          <p14:tracePt t="5014" x="2236788" y="1573213"/>
          <p14:tracePt t="5019" x="2212975" y="1536700"/>
          <p14:tracePt t="5027" x="2200275" y="1500188"/>
          <p14:tracePt t="5035" x="2200275" y="1487488"/>
          <p14:tracePt t="5044" x="2187575" y="1450975"/>
          <p14:tracePt t="5051" x="2187575" y="1412875"/>
          <p14:tracePt t="5060" x="2187575" y="1389063"/>
          <p14:tracePt t="5066" x="2187575" y="1363663"/>
          <p14:tracePt t="5077" x="2187575" y="1339850"/>
          <p14:tracePt t="5082" x="2187575" y="1314450"/>
          <p14:tracePt t="5093" x="2187575" y="1303338"/>
          <p14:tracePt t="5098" x="2200275" y="1277938"/>
          <p14:tracePt t="5111" x="2212975" y="1265238"/>
          <p14:tracePt t="5115" x="2236788" y="1254125"/>
          <p14:tracePt t="5127" x="2262188" y="1228725"/>
          <p14:tracePt t="5130" x="2286000" y="1216025"/>
          <p14:tracePt t="5145" x="2309813" y="1204913"/>
          <p14:tracePt t="5146" x="2347913" y="1192213"/>
          <p14:tracePt t="5153" x="2384425" y="1192213"/>
          <p14:tracePt t="5162" x="2433638" y="1179513"/>
          <p14:tracePt t="5169" x="2470150" y="1179513"/>
          <p14:tracePt t="5179" x="2532063" y="1179513"/>
          <p14:tracePt t="5185" x="2593975" y="1179513"/>
          <p14:tracePt t="5196" x="2654300" y="1192213"/>
          <p14:tracePt t="5201" x="2716213" y="1228725"/>
          <p14:tracePt t="5212" x="2801938" y="1277938"/>
          <p14:tracePt t="5218" x="2838450" y="1314450"/>
          <p14:tracePt t="5226" x="2900363" y="1363663"/>
          <p14:tracePt t="5232" x="2949575" y="1438275"/>
          <p14:tracePt t="5243" x="2998788" y="1500188"/>
          <p14:tracePt t="5248" x="3035300" y="1547813"/>
          <p14:tracePt t="5260" x="3060700" y="1609725"/>
          <p14:tracePt t="5264" x="3097213" y="1658938"/>
          <p14:tracePt t="5277" x="3097213" y="1671638"/>
          <p14:tracePt t="5281" x="3109913" y="1708150"/>
          <p14:tracePt t="5294" x="3121025" y="1744663"/>
          <p14:tracePt t="5298" x="3121025" y="1770063"/>
          <p14:tracePt t="5310" x="3121025" y="1793875"/>
          <p14:tracePt t="5311" x="3121025" y="1806575"/>
          <p14:tracePt t="5327" x="3121025" y="1819275"/>
          <p14:tracePt t="5330" x="3121025" y="1843088"/>
          <p14:tracePt t="5343" x="3109913" y="1855788"/>
          <p14:tracePt t="5346" x="3097213" y="1868488"/>
          <p14:tracePt t="5361" x="3071813" y="1892300"/>
          <p14:tracePt t="5363" x="3048000" y="1905000"/>
          <p14:tracePt t="5369" x="3035300" y="1905000"/>
          <p14:tracePt t="5376" x="3011488" y="1917700"/>
          <p14:tracePt t="5383" x="2986088" y="1928813"/>
          <p14:tracePt t="5394" x="2949575" y="1928813"/>
          <p14:tracePt t="5398" x="2925763" y="1928813"/>
          <p14:tracePt t="5411" x="2913063" y="1928813"/>
          <p14:tracePt t="5414" x="2887663" y="1928813"/>
          <p14:tracePt t="5427" x="2876550" y="1928813"/>
          <p14:tracePt t="5431" x="2851150" y="1928813"/>
          <p14:tracePt t="5447" x="2838450" y="1917700"/>
          <p14:tracePt t="5461" x="2827338" y="1905000"/>
          <p14:tracePt t="5478" x="2827338" y="1892300"/>
          <p14:tracePt t="9996" x="2876550" y="1892300"/>
          <p14:tracePt t="10003" x="2925763" y="1892300"/>
          <p14:tracePt t="10011" x="2974975" y="1892300"/>
          <p14:tracePt t="10019" x="3024188" y="1905000"/>
          <p14:tracePt t="10028" x="3084513" y="1917700"/>
          <p14:tracePt t="10035" x="3121025" y="1928813"/>
          <p14:tracePt t="10044" x="3170238" y="1941513"/>
          <p14:tracePt t="10051" x="3219450" y="1954213"/>
          <p14:tracePt t="10058" x="3257550" y="1966913"/>
          <p14:tracePt t="10066" x="3294063" y="1978025"/>
          <p14:tracePt t="10074" x="3367088" y="1990725"/>
          <p14:tracePt t="10082" x="3441700" y="2003425"/>
          <p14:tracePt t="10090" x="3502025" y="2027238"/>
          <p14:tracePt t="10098" x="3551238" y="2039938"/>
          <p14:tracePt t="10106" x="3613150" y="2065338"/>
          <p14:tracePt t="10114" x="3649663" y="2089150"/>
          <p14:tracePt t="10122" x="3698875" y="2101850"/>
          <p14:tracePt t="10130" x="3736975" y="2125663"/>
          <p14:tracePt t="10138" x="3760788" y="2138363"/>
          <p14:tracePt t="10145" x="3810000" y="2163763"/>
          <p14:tracePt t="10153" x="3846513" y="2187575"/>
          <p14:tracePt t="10161" x="3871913" y="2200275"/>
          <p14:tracePt t="10169" x="3895725" y="2212975"/>
          <p14:tracePt t="10178" x="3932238" y="2236788"/>
          <p14:tracePt t="10185" x="3957638" y="2236788"/>
          <p14:tracePt t="10195" x="3981450" y="2249488"/>
          <p14:tracePt t="10201" x="4006850" y="2262188"/>
          <p14:tracePt t="10211" x="4030663" y="2262188"/>
          <p14:tracePt t="10217" x="4056063" y="2273300"/>
          <p14:tracePt t="10228" x="4079875" y="2273300"/>
          <p14:tracePt t="10233" x="4105275" y="2286000"/>
          <p14:tracePt t="10244" x="4141788" y="2286000"/>
          <p14:tracePt t="10248" x="4167188" y="2298700"/>
          <p14:tracePt t="10262" x="4191000" y="2298700"/>
          <p14:tracePt t="10265" x="4227513" y="2322513"/>
          <p14:tracePt t="10278" x="4240213" y="2322513"/>
          <p14:tracePt t="10281" x="4264025" y="2335213"/>
          <p14:tracePt t="10295" x="4289425" y="2347913"/>
          <p14:tracePt t="10299" x="4313238" y="2359025"/>
          <p14:tracePt t="10311" x="4325938" y="2359025"/>
          <p14:tracePt t="10315" x="4351338" y="2371725"/>
          <p14:tracePt t="10328" x="4375150" y="2384425"/>
          <p14:tracePt t="10332" x="4387850" y="2397125"/>
          <p14:tracePt t="10345" x="4411663" y="2408238"/>
          <p14:tracePt t="10347" x="4424363" y="2420938"/>
          <p14:tracePt t="10352" x="4449763" y="2446338"/>
          <p14:tracePt t="10360" x="4473575" y="2457450"/>
          <p14:tracePt t="10367" x="4486275" y="2470150"/>
          <p14:tracePt t="10378" x="4498975" y="2482850"/>
          <p14:tracePt t="10384" x="4522788" y="2495550"/>
          <p14:tracePt t="10394" x="4535488" y="2506663"/>
          <p14:tracePt t="10398" x="4548188" y="2532063"/>
          <p14:tracePt t="10411" x="4559300" y="2544763"/>
          <p14:tracePt t="10415" x="4572000" y="2544763"/>
          <p14:tracePt t="10427" x="4584700" y="2555875"/>
          <p14:tracePt t="10439" x="4595813" y="2568575"/>
          <p14:tracePt t="10463" x="4608513" y="2581275"/>
          <p14:tracePt t="10486" x="4608513" y="2593975"/>
          <p14:tracePt t="10656" x="4595813" y="2593975"/>
          <p14:tracePt t="10664" x="4584700" y="2593975"/>
          <p14:tracePt t="10671" x="4559300" y="2593975"/>
          <p14:tracePt t="10679" x="4522788" y="2593975"/>
          <p14:tracePt t="10687" x="4473575" y="2593975"/>
          <p14:tracePt t="10695" x="4400550" y="2593975"/>
          <p14:tracePt t="10703" x="4351338" y="2581275"/>
          <p14:tracePt t="10711" x="4264025" y="2555875"/>
          <p14:tracePt t="10719" x="4129088" y="2532063"/>
          <p14:tracePt t="10728" x="4092575" y="2519363"/>
          <p14:tracePt t="10735" x="3944938" y="2482850"/>
          <p14:tracePt t="10742" x="3895725" y="2482850"/>
          <p14:tracePt t="10750" x="3810000" y="2457450"/>
          <p14:tracePt t="10758" x="3724275" y="2446338"/>
          <p14:tracePt t="10766" x="3649663" y="2420938"/>
          <p14:tracePt t="10774" x="3576638" y="2397125"/>
          <p14:tracePt t="10782" x="3502025" y="2371725"/>
          <p14:tracePt t="10790" x="3441700" y="2359025"/>
          <p14:tracePt t="10798" x="3392488" y="2335213"/>
          <p14:tracePt t="10806" x="3343275" y="2309813"/>
          <p14:tracePt t="10814" x="3317875" y="2309813"/>
          <p14:tracePt t="10822" x="3294063" y="2286000"/>
          <p14:tracePt t="10829" x="3268663" y="2273300"/>
          <p14:tracePt t="10837" x="3257550" y="2262188"/>
          <p14:tracePt t="10845" x="3244850" y="2249488"/>
          <p14:tracePt t="10853" x="3232150" y="2236788"/>
          <p14:tracePt t="10862" x="3232150" y="2224088"/>
          <p14:tracePt t="10869" x="3219450" y="2212975"/>
          <p14:tracePt t="10885" x="3219450" y="2200275"/>
          <p14:tracePt t="10895" x="3219450" y="2187575"/>
          <p14:tracePt t="10901" x="3219450" y="2174875"/>
          <p14:tracePt t="10909" x="3232150" y="2163763"/>
          <p14:tracePt t="10916" x="3244850" y="2138363"/>
          <p14:tracePt t="10924" x="3257550" y="2138363"/>
          <p14:tracePt t="10932" x="3268663" y="2125663"/>
          <p14:tracePt t="10940" x="3294063" y="2114550"/>
          <p14:tracePt t="10948" x="3330575" y="2089150"/>
          <p14:tracePt t="10956" x="3355975" y="2089150"/>
          <p14:tracePt t="10964" x="3379788" y="2089150"/>
          <p14:tracePt t="10972" x="3405188" y="2089150"/>
          <p14:tracePt t="10980" x="3441700" y="2089150"/>
          <p14:tracePt t="10988" x="3478213" y="2089150"/>
          <p14:tracePt t="10996" x="3514725" y="2089150"/>
          <p14:tracePt t="11003" x="3563938" y="2089150"/>
          <p14:tracePt t="11011" x="3613150" y="2089150"/>
          <p14:tracePt t="11019" x="3662363" y="2089150"/>
          <p14:tracePt t="11029" x="3711575" y="2089150"/>
          <p14:tracePt t="11035" x="3760788" y="2089150"/>
          <p14:tracePt t="11046" x="3822700" y="2076450"/>
          <p14:tracePt t="11052" x="3871913" y="2076450"/>
          <p14:tracePt t="11062" x="3932238" y="2065338"/>
          <p14:tracePt t="11067" x="3994150" y="2065338"/>
          <p14:tracePt t="11077" x="4056063" y="2065338"/>
          <p14:tracePt t="11082" x="4117975" y="2065338"/>
          <p14:tracePt t="11094" x="4227513" y="2065338"/>
          <p14:tracePt t="11099" x="4302125" y="2076450"/>
          <p14:tracePt t="11111" x="4375150" y="2089150"/>
          <p14:tracePt t="11116" x="4473575" y="2114550"/>
          <p14:tracePt t="11127" x="4559300" y="2151063"/>
          <p14:tracePt t="11130" x="4608513" y="2163763"/>
          <p14:tracePt t="11144" x="4694238" y="2187575"/>
          <p14:tracePt t="11148" x="4781550" y="2212975"/>
          <p14:tracePt t="11161" x="4867275" y="2224088"/>
          <p14:tracePt t="11166" x="4940300" y="2249488"/>
          <p14:tracePt t="11178" x="5002213" y="2262188"/>
          <p14:tracePt t="11182" x="5064125" y="2273300"/>
          <p14:tracePt t="11194" x="5113338" y="2298700"/>
          <p14:tracePt t="11198" x="5162550" y="2309813"/>
          <p14:tracePt t="11211" x="5186363" y="2322513"/>
          <p14:tracePt t="11213" x="5211763" y="2335213"/>
          <p14:tracePt t="11217" x="5248275" y="2359025"/>
          <p14:tracePt t="11227" x="5272088" y="2371725"/>
          <p14:tracePt t="11233" x="5284788" y="2397125"/>
          <p14:tracePt t="11244" x="5297488" y="2408238"/>
          <p14:tracePt t="11249" x="5310188" y="2420938"/>
          <p14:tracePt t="11261" x="5310188" y="2433638"/>
          <p14:tracePt t="11264" x="5321300" y="2433638"/>
          <p14:tracePt t="11277" x="5321300" y="2446338"/>
          <p14:tracePt t="11280" x="5321300" y="2457450"/>
          <p14:tracePt t="11294" x="5297488" y="2470150"/>
          <p14:tracePt t="11299" x="5284788" y="2482850"/>
          <p14:tracePt t="11312" x="5248275" y="2495550"/>
          <p14:tracePt t="11316" x="5211763" y="2506663"/>
          <p14:tracePt t="11329" x="5173663" y="2519363"/>
          <p14:tracePt t="11333" x="5113338" y="2532063"/>
          <p14:tracePt t="11344" x="5051425" y="2544763"/>
          <p14:tracePt t="11346" x="4940300" y="2568575"/>
          <p14:tracePt t="11351" x="4867275" y="2593975"/>
          <p14:tracePt t="11362" x="4768850" y="2605088"/>
          <p14:tracePt t="11367" x="4670425" y="2617788"/>
          <p14:tracePt t="11378" x="4559300" y="2630488"/>
          <p14:tracePt t="11383" x="4510088" y="2643188"/>
          <p14:tracePt t="11394" x="4351338" y="2654300"/>
          <p14:tracePt t="11400" x="4240213" y="2667000"/>
          <p14:tracePt t="11410" x="4129088" y="2679700"/>
          <p14:tracePt t="11415" x="4019550" y="2679700"/>
          <p14:tracePt t="11428" x="3921125" y="2679700"/>
          <p14:tracePt t="11431" x="3810000" y="2679700"/>
          <p14:tracePt t="11445" x="3711575" y="2679700"/>
          <p14:tracePt t="11449" x="3600450" y="2667000"/>
          <p14:tracePt t="11462" x="3551238" y="2654300"/>
          <p14:tracePt t="11466" x="3478213" y="2630488"/>
          <p14:tracePt t="11479" x="3392488" y="2593975"/>
          <p14:tracePt t="11483" x="3343275" y="2568575"/>
          <p14:tracePt t="11495" x="3281363" y="2544763"/>
          <p14:tracePt t="11497" x="3232150" y="2506663"/>
          <p14:tracePt t="11503" x="3195638" y="2482850"/>
          <p14:tracePt t="11510" x="3159125" y="2446338"/>
          <p14:tracePt t="11517" x="3146425" y="2420938"/>
          <p14:tracePt t="11528" x="3133725" y="2397125"/>
          <p14:tracePt t="11534" x="3109913" y="2371725"/>
          <p14:tracePt t="11544" x="3097213" y="2347913"/>
          <p14:tracePt t="11549" x="3097213" y="2335213"/>
          <p14:tracePt t="11561" x="3084513" y="2309813"/>
          <p14:tracePt t="11565" x="3084513" y="2286000"/>
          <p14:tracePt t="11578" x="3084513" y="2273300"/>
          <p14:tracePt t="11582" x="3084513" y="2262188"/>
          <p14:tracePt t="11595" x="3084513" y="2236788"/>
          <p14:tracePt t="11599" x="3084513" y="2224088"/>
          <p14:tracePt t="11611" x="3084513" y="2212975"/>
          <p14:tracePt t="11613" x="3109913" y="2187575"/>
          <p14:tracePt t="11627" x="3133725" y="2174875"/>
          <p14:tracePt t="11630" x="3159125" y="2163763"/>
          <p14:tracePt t="11644" x="3195638" y="2163763"/>
          <p14:tracePt t="11646" x="3232150" y="2151063"/>
          <p14:tracePt t="11652" x="3268663" y="2151063"/>
          <p14:tracePt t="11661" x="3306763" y="2151063"/>
          <p14:tracePt t="11668" x="3355975" y="2151063"/>
          <p14:tracePt t="11677" x="3405188" y="2151063"/>
          <p14:tracePt t="11683" x="3465513" y="2151063"/>
          <p14:tracePt t="11694" x="3514725" y="2151063"/>
          <p14:tracePt t="11699" x="3576638" y="2151063"/>
          <p14:tracePt t="11712" x="3625850" y="2163763"/>
          <p14:tracePt t="11716" x="3675063" y="2174875"/>
          <p14:tracePt t="11728" x="3724275" y="2174875"/>
          <p14:tracePt t="11731" x="3786188" y="2187575"/>
          <p14:tracePt t="11745" x="3833813" y="2200275"/>
          <p14:tracePt t="11750" x="3883025" y="2200275"/>
          <p14:tracePt t="11762" x="3932238" y="2224088"/>
          <p14:tracePt t="11766" x="3981450" y="2224088"/>
          <p14:tracePt t="11778" x="4043363" y="2249488"/>
          <p14:tracePt t="11783" x="4092575" y="2262188"/>
          <p14:tracePt t="11795" x="4154488" y="2286000"/>
          <p14:tracePt t="11799" x="4214813" y="2298700"/>
          <p14:tracePt t="11810" x="4276725" y="2322513"/>
          <p14:tracePt t="11813" x="4338638" y="2347913"/>
          <p14:tracePt t="11829" x="4400550" y="2371725"/>
          <p14:tracePt t="11830" x="4460875" y="2397125"/>
          <p14:tracePt t="11835" x="4522788" y="2420938"/>
          <p14:tracePt t="11844" x="4595813" y="2433638"/>
          <p14:tracePt t="11849" x="4657725" y="2457450"/>
          <p14:tracePt t="11862" x="4719638" y="2482850"/>
          <p14:tracePt t="11866" x="4781550" y="2506663"/>
          <p14:tracePt t="11878" x="4830763" y="2532063"/>
          <p14:tracePt t="11882" x="4841875" y="2544763"/>
          <p14:tracePt t="11894" x="4879975" y="2568575"/>
          <p14:tracePt t="11898" x="4916488" y="2581275"/>
          <p14:tracePt t="11911" x="4940300" y="2605088"/>
          <p14:tracePt t="11916" x="4965700" y="2617788"/>
          <p14:tracePt t="11928" x="4976813" y="2630488"/>
          <p14:tracePt t="11933" x="4989513" y="2643188"/>
          <p14:tracePt t="11948" x="5002213" y="2654300"/>
          <p14:tracePt t="11962" x="5002213" y="2667000"/>
          <p14:tracePt t="11966" x="5002213" y="2679700"/>
          <p14:tracePt t="11980" x="5002213" y="2690813"/>
          <p14:tracePt t="11993" x="4976813" y="2703513"/>
          <p14:tracePt t="12000" x="4965700" y="2716213"/>
          <p14:tracePt t="12007" x="4940300" y="2716213"/>
          <p14:tracePt t="12015" x="4916488" y="2716213"/>
          <p14:tracePt t="12023" x="4879975" y="2716213"/>
          <p14:tracePt t="12031" x="4841875" y="2716213"/>
          <p14:tracePt t="12039" x="4792663" y="2716213"/>
          <p14:tracePt t="12047" x="4743450" y="2716213"/>
          <p14:tracePt t="12055" x="4683125" y="2703513"/>
          <p14:tracePt t="12063" x="4621213" y="2690813"/>
          <p14:tracePt t="12071" x="4559300" y="2679700"/>
          <p14:tracePt t="12079" x="4498975" y="2667000"/>
          <p14:tracePt t="12087" x="4449763" y="2654300"/>
          <p14:tracePt t="12095" x="4387850" y="2643188"/>
          <p14:tracePt t="12102" x="4338638" y="2630488"/>
          <p14:tracePt t="12112" x="4289425" y="2617788"/>
          <p14:tracePt t="12118" x="4240213" y="2593975"/>
          <p14:tracePt t="12128" x="4191000" y="2581275"/>
          <p14:tracePt t="12134" x="4129088" y="2568575"/>
          <p14:tracePt t="12145" x="4079875" y="2544763"/>
          <p14:tracePt t="12150" x="4006850" y="2519363"/>
          <p14:tracePt t="12161" x="3944938" y="2495550"/>
          <p14:tracePt t="12166" x="3895725" y="2482850"/>
          <p14:tracePt t="12177" x="3846513" y="2446338"/>
          <p14:tracePt t="12181" x="3822700" y="2433638"/>
          <p14:tracePt t="12195" x="3786188" y="2420938"/>
          <p14:tracePt t="12200" x="3760788" y="2397125"/>
          <p14:tracePt t="12211" x="3736975" y="2384425"/>
          <p14:tracePt t="12216" x="3711575" y="2384425"/>
          <p14:tracePt t="12229" x="3711575" y="2371725"/>
          <p14:tracePt t="12233" x="3698875" y="2359025"/>
          <p14:tracePt t="12245" x="3687763" y="2359025"/>
          <p14:tracePt t="12262" x="3687763" y="2347913"/>
          <p14:tracePt t="12301" x="3687763" y="2335213"/>
          <p14:tracePt t="12308" x="3687763" y="2322513"/>
          <p14:tracePt t="12325" x="3687763" y="2309813"/>
          <p14:tracePt t="12332" x="3687763" y="2286000"/>
          <p14:tracePt t="12340" x="3698875" y="2262188"/>
          <p14:tracePt t="12347" x="3711575" y="2249488"/>
          <p14:tracePt t="12355" x="3736975" y="2224088"/>
          <p14:tracePt t="12363" x="3748088" y="2200275"/>
          <p14:tracePt t="12371" x="3773488" y="2174875"/>
          <p14:tracePt t="12379" x="3810000" y="2151063"/>
          <p14:tracePt t="12387" x="3833813" y="2138363"/>
          <p14:tracePt t="12395" x="3859213" y="2125663"/>
          <p14:tracePt t="12403" x="3895725" y="2114550"/>
          <p14:tracePt t="12411" x="3944938" y="2101850"/>
          <p14:tracePt t="12419" x="3994150" y="2089150"/>
          <p14:tracePt t="12428" x="4043363" y="2076450"/>
          <p14:tracePt t="12434" x="4129088" y="2076450"/>
          <p14:tracePt t="12444" x="4178300" y="2076450"/>
          <p14:tracePt t="12450" x="4240213" y="2065338"/>
          <p14:tracePt t="12461" x="4313238" y="2052638"/>
          <p14:tracePt t="12466" x="4387850" y="2052638"/>
          <p14:tracePt t="12478" x="4460875" y="2039938"/>
          <p14:tracePt t="12482" x="4522788" y="2039938"/>
          <p14:tracePt t="12495" x="4584700" y="2039938"/>
          <p14:tracePt t="12499" x="4657725" y="2039938"/>
          <p14:tracePt t="12512" x="4719638" y="2039938"/>
          <p14:tracePt t="12516" x="4781550" y="2039938"/>
          <p14:tracePt t="12528" x="4841875" y="2039938"/>
          <p14:tracePt t="12532" x="4891088" y="2039938"/>
          <p14:tracePt t="12545" x="4953000" y="2065338"/>
          <p14:tracePt t="12550" x="5002213" y="2076450"/>
          <p14:tracePt t="12562" x="5051425" y="2089150"/>
          <p14:tracePt t="12566" x="5075238" y="2101850"/>
          <p14:tracePt t="12578" x="5113338" y="2101850"/>
          <p14:tracePt t="12582" x="5149850" y="2114550"/>
          <p14:tracePt t="12595" x="5186363" y="2125663"/>
          <p14:tracePt t="12597" x="5211763" y="2138363"/>
          <p14:tracePt t="12601" x="5235575" y="2138363"/>
          <p14:tracePt t="12611" x="5248275" y="2138363"/>
          <p14:tracePt t="12616" x="5260975" y="2151063"/>
          <p14:tracePt t="12628" x="5272088" y="2151063"/>
          <p14:tracePt t="23168" x="5272088" y="2163763"/>
          <p14:tracePt t="23174" x="5272088" y="2200275"/>
          <p14:tracePt t="23182" x="5272088" y="2236788"/>
          <p14:tracePt t="23189" x="5272088" y="2309813"/>
          <p14:tracePt t="23197" x="5272088" y="2359025"/>
          <p14:tracePt t="23205" x="5272088" y="2433638"/>
          <p14:tracePt t="23213" x="5272088" y="2506663"/>
          <p14:tracePt t="23221" x="5272088" y="2581275"/>
          <p14:tracePt t="23230" x="5272088" y="2605088"/>
          <p14:tracePt t="23237" x="5272088" y="2654300"/>
          <p14:tracePt t="23246" x="5272088" y="2703513"/>
          <p14:tracePt t="23253" x="5272088" y="2740025"/>
          <p14:tracePt t="23261" x="5272088" y="2765425"/>
          <p14:tracePt t="23268" x="5272088" y="2778125"/>
          <p14:tracePt t="23276" x="5272088" y="2801938"/>
          <p14:tracePt t="23284" x="5272088" y="2814638"/>
          <p14:tracePt t="23292" x="5272088" y="2838450"/>
          <p14:tracePt t="23300" x="5272088" y="2863850"/>
          <p14:tracePt t="23308" x="5272088" y="2876550"/>
          <p14:tracePt t="23316" x="5272088" y="2900363"/>
          <p14:tracePt t="23324" x="5272088" y="2925763"/>
          <p14:tracePt t="23332" x="5272088" y="2936875"/>
          <p14:tracePt t="23340" x="5284788" y="2962275"/>
          <p14:tracePt t="23348" x="5284788" y="2974975"/>
          <p14:tracePt t="23355" x="5284788" y="2986088"/>
          <p14:tracePt t="23363" x="5297488" y="2998788"/>
          <p14:tracePt t="23379" x="5297488" y="3011488"/>
          <p14:tracePt t="23387" x="5310188" y="3011488"/>
          <p14:tracePt t="23412" x="5321300" y="3011488"/>
          <p14:tracePt t="23420" x="5334000" y="3011488"/>
          <p14:tracePt t="23427" x="5346700" y="3011488"/>
          <p14:tracePt t="23435" x="5357813" y="3011488"/>
          <p14:tracePt t="23442" x="5370513" y="3011488"/>
          <p14:tracePt t="23450" x="5383213" y="2998788"/>
          <p14:tracePt t="23458" x="5395913" y="2998788"/>
          <p14:tracePt t="23466" x="5407025" y="2986088"/>
          <p14:tracePt t="23474" x="5432425" y="2974975"/>
          <p14:tracePt t="23482" x="5445125" y="2962275"/>
          <p14:tracePt t="23490" x="5456238" y="2949575"/>
          <p14:tracePt t="23498" x="5468938" y="2949575"/>
          <p14:tracePt t="23506" x="5494338" y="2936875"/>
          <p14:tracePt t="23514" x="5518150" y="2925763"/>
          <p14:tracePt t="23522" x="5543550" y="2913063"/>
          <p14:tracePt t="23530" x="5567363" y="2900363"/>
          <p14:tracePt t="23537" x="5603875" y="2900363"/>
          <p14:tracePt t="23548" x="5629275" y="2900363"/>
          <p14:tracePt t="23553" x="5665788" y="2900363"/>
          <p14:tracePt t="23565" x="5702300" y="2900363"/>
          <p14:tracePt t="23569" x="5751513" y="2900363"/>
          <p14:tracePt t="23579" x="5788025" y="2900363"/>
          <p14:tracePt t="23585" x="5837238" y="2913063"/>
          <p14:tracePt t="23596" x="5886450" y="2936875"/>
          <p14:tracePt t="23601" x="5935663" y="2949575"/>
          <p14:tracePt t="23613" x="5984875" y="2974975"/>
          <p14:tracePt t="23618" x="6034088" y="2998788"/>
          <p14:tracePt t="23629" x="6083300" y="3011488"/>
          <p14:tracePt t="23633" x="6132513" y="3024188"/>
          <p14:tracePt t="23646" x="6181725" y="3035300"/>
          <p14:tracePt t="23651" x="6207125" y="3035300"/>
          <p14:tracePt t="23662" x="6243638" y="3035300"/>
          <p14:tracePt t="23666" x="6267450" y="3048000"/>
          <p14:tracePt t="23680" x="6292850" y="3048000"/>
          <p14:tracePt t="23684" x="6316663" y="3048000"/>
          <p14:tracePt t="23697" x="6329363" y="3048000"/>
          <p14:tracePt t="23713" x="6342063" y="3048000"/>
          <p14:tracePt t="23910" x="6354763" y="3048000"/>
          <p14:tracePt t="23918" x="6391275" y="3048000"/>
          <p14:tracePt t="23925" x="6427788" y="3048000"/>
          <p14:tracePt t="23933" x="6477000" y="3048000"/>
          <p14:tracePt t="23941" x="6526213" y="3048000"/>
          <p14:tracePt t="23949" x="6624638" y="3048000"/>
          <p14:tracePt t="23956" x="6735763" y="3048000"/>
          <p14:tracePt t="23965" x="6845300" y="3048000"/>
          <p14:tracePt t="23972" x="6969125" y="3048000"/>
          <p14:tracePt t="23980" x="7091363" y="3048000"/>
          <p14:tracePt t="23988" x="7215188" y="3048000"/>
          <p14:tracePt t="23997" x="7262813" y="3048000"/>
          <p14:tracePt t="24005" x="7373938" y="3048000"/>
          <p14:tracePt t="24013" x="7472363" y="3048000"/>
          <p14:tracePt t="24020" x="7508875" y="3048000"/>
          <p14:tracePt t="24030" x="7570788" y="3048000"/>
          <p14:tracePt t="24037" x="7607300" y="3048000"/>
          <p14:tracePt t="24046" x="7656513" y="3060700"/>
          <p14:tracePt t="35744" x="7558088" y="3060700"/>
          <p14:tracePt t="35752" x="7423150" y="3084513"/>
          <p14:tracePt t="35760" x="7275513" y="3097213"/>
          <p14:tracePt t="35768" x="7140575" y="3109913"/>
          <p14:tracePt t="35776" x="7005638" y="3133725"/>
          <p14:tracePt t="35784" x="6858000" y="3146425"/>
          <p14:tracePt t="35792" x="6723063" y="3159125"/>
          <p14:tracePt t="35800" x="6599238" y="3195638"/>
          <p14:tracePt t="35808" x="6365875" y="3244850"/>
          <p14:tracePt t="35816" x="6243638" y="3281363"/>
          <p14:tracePt t="35824" x="5886450" y="3416300"/>
          <p14:tracePt t="35832" x="5665788" y="3514725"/>
          <p14:tracePt t="35839" x="5445125" y="3649663"/>
          <p14:tracePt t="35847" x="5222875" y="3786188"/>
          <p14:tracePt t="35855" x="4989513" y="3944938"/>
          <p14:tracePt t="35864" x="4756150" y="4105275"/>
          <p14:tracePt t="35871" x="4645025" y="4178300"/>
          <p14:tracePt t="35879" x="4449763" y="4313238"/>
          <p14:tracePt t="35887" x="4264025" y="4437063"/>
          <p14:tracePt t="35895" x="4105275" y="4522788"/>
          <p14:tracePt t="35903" x="4043363" y="4548188"/>
          <p14:tracePt t="35911" x="3944938" y="4595813"/>
          <p14:tracePt t="35918" x="3908425" y="4595813"/>
          <p14:tracePt t="36165" x="3921125" y="4595813"/>
          <p14:tracePt t="36172" x="3932238" y="4595813"/>
          <p14:tracePt t="36196" x="3921125" y="4595813"/>
          <p14:tracePt t="36204" x="3895725" y="4595813"/>
          <p14:tracePt t="36211" x="3859213" y="4595813"/>
          <p14:tracePt t="36219" x="3810000" y="4595813"/>
          <p14:tracePt t="36227" x="3736975" y="4608513"/>
          <p14:tracePt t="36235" x="3625850" y="4633913"/>
          <p14:tracePt t="36243" x="3514725" y="4657725"/>
          <p14:tracePt t="36251" x="3379788" y="4683125"/>
          <p14:tracePt t="36259" x="3244850" y="4706938"/>
          <p14:tracePt t="36267" x="3121025" y="4719638"/>
          <p14:tracePt t="36274" x="2974975" y="4732338"/>
          <p14:tracePt t="36282" x="2827338" y="4743450"/>
          <p14:tracePt t="36290" x="2690813" y="4743450"/>
          <p14:tracePt t="36298" x="2555875" y="4743450"/>
          <p14:tracePt t="36306" x="2433638" y="4706938"/>
          <p14:tracePt t="36314" x="2322513" y="4670425"/>
          <p14:tracePt t="36322" x="2224088" y="4608513"/>
          <p14:tracePt t="36332" x="2174875" y="4584700"/>
          <p14:tracePt t="36338" x="2089150" y="4510088"/>
          <p14:tracePt t="36349" x="2027238" y="4449763"/>
          <p14:tracePt t="36354" x="1966913" y="4375150"/>
          <p14:tracePt t="36364" x="1928813" y="4313238"/>
          <p14:tracePt t="36369" x="1905000" y="4252913"/>
          <p14:tracePt t="36380" x="1868488" y="4191000"/>
          <p14:tracePt t="36385" x="1855788" y="4129088"/>
          <p14:tracePt t="36398" x="1855788" y="4068763"/>
          <p14:tracePt t="36402" x="1843088" y="4006850"/>
          <p14:tracePt t="36414" x="1843088" y="3883025"/>
          <p14:tracePt t="36417" x="1843088" y="3810000"/>
          <p14:tracePt t="36431" x="1855788" y="3724275"/>
          <p14:tracePt t="36436" x="1892300" y="3625850"/>
          <p14:tracePt t="36449" x="1941513" y="3540125"/>
          <p14:tracePt t="36454" x="1966913" y="3502025"/>
          <p14:tracePt t="36464" x="2016125" y="3429000"/>
          <p14:tracePt t="36469" x="2065338" y="3355975"/>
          <p14:tracePt t="36481" x="2125663" y="3294063"/>
          <p14:tracePt t="36484" x="2187575" y="3244850"/>
          <p14:tracePt t="36498" x="2236788" y="3208338"/>
          <p14:tracePt t="36499" x="2309813" y="3170238"/>
          <p14:tracePt t="36504" x="2408238" y="3133725"/>
          <p14:tracePt t="36514" x="2482850" y="3109913"/>
          <p14:tracePt t="36520" x="2568575" y="3097213"/>
          <p14:tracePt t="36531" x="2654300" y="3084513"/>
          <p14:tracePt t="36535" x="2752725" y="3071813"/>
          <p14:tracePt t="36548" x="2851150" y="3060700"/>
          <p14:tracePt t="36553" x="2962275" y="3060700"/>
          <p14:tracePt t="36564" x="3060700" y="3060700"/>
          <p14:tracePt t="36568" x="3109913" y="3060700"/>
          <p14:tracePt t="36581" x="3257550" y="3060700"/>
          <p14:tracePt t="36585" x="3355975" y="3071813"/>
          <p14:tracePt t="36598" x="3441700" y="3097213"/>
          <p14:tracePt t="36603" x="3527425" y="3133725"/>
          <p14:tracePt t="36614" x="3589338" y="3159125"/>
          <p14:tracePt t="36616" x="3675063" y="3195638"/>
          <p14:tracePt t="36630" x="3760788" y="3232150"/>
          <p14:tracePt t="36631" x="3846513" y="3268663"/>
          <p14:tracePt t="36638" x="3921125" y="3306763"/>
          <p14:tracePt t="36647" x="3994150" y="3343275"/>
          <p14:tracePt t="36654" x="4129088" y="3416300"/>
          <p14:tracePt t="36664" x="4191000" y="3465513"/>
          <p14:tracePt t="36670" x="4264025" y="3527425"/>
          <p14:tracePt t="36682" x="4338638" y="3613150"/>
          <p14:tracePt t="36686" x="4400550" y="3687763"/>
          <p14:tracePt t="36697" x="4424363" y="3736975"/>
          <p14:tracePt t="36702" x="4473575" y="3822700"/>
          <p14:tracePt t="36715" x="4535488" y="3921125"/>
          <p14:tracePt t="36719" x="4559300" y="3994150"/>
          <p14:tracePt t="36731" x="4595813" y="4068763"/>
          <p14:tracePt t="36736" x="4621213" y="4141788"/>
          <p14:tracePt t="36748" x="4621213" y="4203700"/>
          <p14:tracePt t="36752" x="4621213" y="4264025"/>
          <p14:tracePt t="36765" x="4621213" y="4313238"/>
          <p14:tracePt t="36769" x="4608513" y="4400550"/>
          <p14:tracePt t="36781" x="4559300" y="4449763"/>
          <p14:tracePt t="36786" x="4498975" y="4486275"/>
          <p14:tracePt t="36798" x="4424363" y="4535488"/>
          <p14:tracePt t="36799" x="4338638" y="4584700"/>
          <p14:tracePt t="36804" x="4252913" y="4621213"/>
          <p14:tracePt t="36814" x="4154488" y="4657725"/>
          <p14:tracePt t="36820" x="4056063" y="4683125"/>
          <p14:tracePt t="36831" x="3932238" y="4706938"/>
          <p14:tracePt t="36836" x="3822700" y="4719638"/>
          <p14:tracePt t="36848" x="3687763" y="4732338"/>
          <p14:tracePt t="36852" x="3540125" y="4732338"/>
          <p14:tracePt t="36864" x="3392488" y="4732338"/>
          <p14:tracePt t="36868" x="3244850" y="4732338"/>
          <p14:tracePt t="36881" x="3097213" y="4732338"/>
          <p14:tracePt t="36885" x="2949575" y="4694238"/>
          <p14:tracePt t="36898" x="2801938" y="4657725"/>
          <p14:tracePt t="36903" x="2667000" y="4621213"/>
          <p14:tracePt t="36915" x="2532063" y="4572000"/>
          <p14:tracePt t="36920" x="2420938" y="4510088"/>
          <p14:tracePt t="36932" x="2359025" y="4486275"/>
          <p14:tracePt t="36936" x="2273300" y="4437063"/>
          <p14:tracePt t="36947" x="2200275" y="4387850"/>
          <p14:tracePt t="36952" x="2125663" y="4325938"/>
          <p14:tracePt t="36965" x="2076450" y="4276725"/>
          <p14:tracePt t="36966" x="2027238" y="4214813"/>
          <p14:tracePt t="36971" x="2003425" y="4154488"/>
          <p14:tracePt t="36980" x="1966913" y="4043363"/>
          <p14:tracePt t="36986" x="1954213" y="3957638"/>
          <p14:tracePt t="36997" x="1954213" y="3859213"/>
          <p14:tracePt t="37002" x="1954213" y="3748088"/>
          <p14:tracePt t="37014" x="1966913" y="3649663"/>
          <p14:tracePt t="37018" x="1990725" y="3540125"/>
          <p14:tracePt t="37031" x="2039938" y="3416300"/>
          <p14:tracePt t="37034" x="2089150" y="3317875"/>
          <p14:tracePt t="37048" x="2151063" y="3219450"/>
          <p14:tracePt t="37053" x="2200275" y="3121025"/>
          <p14:tracePt t="37064" x="2273300" y="3048000"/>
          <p14:tracePt t="37066" x="2309813" y="3024188"/>
          <p14:tracePt t="37081" x="2384425" y="2962275"/>
          <p14:tracePt t="37083" x="2457450" y="2925763"/>
          <p14:tracePt t="37099" x="2519363" y="2900363"/>
          <p14:tracePt t="37103" x="2643188" y="2863850"/>
          <p14:tracePt t="37106" x="2716213" y="2863850"/>
          <p14:tracePt t="37114" x="2814638" y="2863850"/>
          <p14:tracePt t="37121" x="2900363" y="2887663"/>
          <p14:tracePt t="37132" x="2998788" y="2949575"/>
          <p14:tracePt t="37137" x="3109913" y="3035300"/>
          <p14:tracePt t="37147" x="3219450" y="3133725"/>
          <p14:tracePt t="37152" x="3416300" y="3343275"/>
          <p14:tracePt t="37164" x="3540125" y="3478213"/>
          <p14:tracePt t="37170" x="3600450" y="3576638"/>
          <p14:tracePt t="37181" x="3724275" y="3711575"/>
          <p14:tracePt t="37186" x="3822700" y="3859213"/>
          <p14:tracePt t="37197" x="3921125" y="3981450"/>
          <p14:tracePt t="37200" x="3994150" y="4105275"/>
          <p14:tracePt t="37215" x="4019550" y="4154488"/>
          <p14:tracePt t="37219" x="4068763" y="4240213"/>
          <p14:tracePt t="37231" x="4092575" y="4302125"/>
          <p14:tracePt t="37235" x="4117975" y="4375150"/>
          <p14:tracePt t="37248" x="4117975" y="4411663"/>
          <p14:tracePt t="37252" x="4117975" y="4460875"/>
          <p14:tracePt t="37265" x="4117975" y="4498975"/>
          <p14:tracePt t="37267" x="4079875" y="4535488"/>
          <p14:tracePt t="37272" x="4006850" y="4584700"/>
          <p14:tracePt t="37280" x="3932238" y="4608513"/>
          <p14:tracePt t="37287" x="3846513" y="4645025"/>
          <p14:tracePt t="37298" x="3736975" y="4657725"/>
          <p14:tracePt t="37303" x="3613150" y="4683125"/>
          <p14:tracePt t="37314" x="3490913" y="4694238"/>
          <p14:tracePt t="37319" x="3367088" y="4694238"/>
          <p14:tracePt t="37331" x="3306763" y="4694238"/>
          <p14:tracePt t="37335" x="3208338" y="4694238"/>
          <p14:tracePt t="37348" x="3109913" y="4694238"/>
          <p14:tracePt t="37352" x="3024188" y="4694238"/>
          <p14:tracePt t="37365" x="2949575" y="4683125"/>
          <p14:tracePt t="37370" x="2887663" y="4657725"/>
          <p14:tracePt t="37382" x="2851150" y="4621213"/>
          <p14:tracePt t="37386" x="2827338" y="4584700"/>
          <p14:tracePt t="37398" x="2801938" y="4559300"/>
          <p14:tracePt t="37403" x="2801938" y="4522788"/>
          <p14:tracePt t="37707" x="2789238" y="4510088"/>
          <p14:tracePt t="37716" x="2765425" y="4473575"/>
          <p14:tracePt t="37722" x="2728913" y="4437063"/>
          <p14:tracePt t="37729" x="2703513" y="4411663"/>
          <p14:tracePt t="37737" x="2690813" y="4375150"/>
          <p14:tracePt t="37745" x="2679700" y="4338638"/>
          <p14:tracePt t="37753" x="2667000" y="4302125"/>
          <p14:tracePt t="37761" x="2654300" y="4264025"/>
          <p14:tracePt t="37769" x="2654300" y="4227513"/>
          <p14:tracePt t="37777" x="2654300" y="4191000"/>
          <p14:tracePt t="37785" x="2654300" y="4068763"/>
          <p14:tracePt t="37793" x="2654300" y="3970338"/>
          <p14:tracePt t="37801" x="2654300" y="3883025"/>
          <p14:tracePt t="37809" x="2703513" y="3773488"/>
          <p14:tracePt t="37817" x="2740025" y="3649663"/>
          <p14:tracePt t="37824" x="2789238" y="3551238"/>
          <p14:tracePt t="37832" x="2851150" y="3441700"/>
          <p14:tracePt t="37840" x="2913063" y="3343275"/>
          <p14:tracePt t="37849" x="2962275" y="3306763"/>
          <p14:tracePt t="37856" x="3024188" y="3257550"/>
          <p14:tracePt t="37865" x="3097213" y="3195638"/>
          <p14:tracePt t="37872" x="3170238" y="3159125"/>
          <p14:tracePt t="37881" x="3244850" y="3133725"/>
          <p14:tracePt t="37888" x="3317875" y="3133725"/>
          <p14:tracePt t="37899" x="3392488" y="3133725"/>
          <p14:tracePt t="37905" x="3452813" y="3133725"/>
          <p14:tracePt t="37914" x="3527425" y="3133725"/>
          <p14:tracePt t="37919" x="3589338" y="3133725"/>
          <p14:tracePt t="37931" x="3662363" y="3159125"/>
          <p14:tracePt t="37936" x="3724275" y="3195638"/>
          <p14:tracePt t="37948" x="3786188" y="3244850"/>
          <p14:tracePt t="37953" x="3883025" y="3317875"/>
          <p14:tracePt t="37964" x="3944938" y="3379788"/>
          <p14:tracePt t="37967" x="4006850" y="3452813"/>
          <p14:tracePt t="37981" x="4068763" y="3540125"/>
          <p14:tracePt t="37985" x="4117975" y="3625850"/>
          <p14:tracePt t="37999" x="4141788" y="3675063"/>
          <p14:tracePt t="38003" x="4178300" y="3760788"/>
          <p14:tracePt t="38016" x="4214813" y="3846513"/>
          <p14:tracePt t="38020" x="4240213" y="3932238"/>
          <p14:tracePt t="38032" x="4252913" y="4019550"/>
          <p14:tracePt t="38033" x="4264025" y="4092575"/>
          <p14:tracePt t="38038" x="4264025" y="4167188"/>
          <p14:tracePt t="38050" x="4264025" y="4227513"/>
          <p14:tracePt t="38054" x="4264025" y="4276725"/>
          <p14:tracePt t="38064" x="4227513" y="4325938"/>
          <p14:tracePt t="38070" x="4191000" y="4375150"/>
          <p14:tracePt t="38081" x="4154488" y="4411663"/>
          <p14:tracePt t="38085" x="4105275" y="4460875"/>
          <p14:tracePt t="38098" x="4043363" y="4486275"/>
          <p14:tracePt t="38103" x="3981450" y="4522788"/>
          <p14:tracePt t="38114" x="3932238" y="4535488"/>
          <p14:tracePt t="38118" x="3871913" y="4559300"/>
          <p14:tracePt t="38130" x="3822700" y="4559300"/>
          <p14:tracePt t="38133" x="3773488" y="4572000"/>
          <p14:tracePt t="38148" x="3724275" y="4572000"/>
          <p14:tracePt t="38151" x="3687763" y="4572000"/>
          <p14:tracePt t="38165" x="3662363" y="4572000"/>
          <p14:tracePt t="38168" x="3638550" y="4572000"/>
          <p14:tracePt t="38181" x="3600450" y="4548188"/>
          <p14:tracePt t="38182" x="3589338" y="4535488"/>
          <p14:tracePt t="38188" x="3563938" y="4522788"/>
          <p14:tracePt t="38199" x="3551238" y="4486275"/>
          <p14:tracePt t="38205" x="3540125" y="4473575"/>
          <p14:tracePt t="38214" x="3540125" y="4449763"/>
          <p14:tracePt t="38312" x="3527425" y="4449763"/>
          <p14:tracePt t="38320" x="3502025" y="4424363"/>
          <p14:tracePt t="38327" x="3441700" y="4387850"/>
          <p14:tracePt t="38334" x="3379788" y="4351338"/>
          <p14:tracePt t="38342" x="3317875" y="4313238"/>
          <p14:tracePt t="38350" x="3268663" y="4276725"/>
          <p14:tracePt t="38358" x="3208338" y="4240213"/>
          <p14:tracePt t="38366" x="3159125" y="4214813"/>
          <p14:tracePt t="38374" x="3109913" y="4191000"/>
          <p14:tracePt t="38382" x="3071813" y="4154488"/>
          <p14:tracePt t="38390" x="3035300" y="4129088"/>
          <p14:tracePt t="38398" x="3011488" y="4092575"/>
          <p14:tracePt t="38406" x="2986088" y="4043363"/>
          <p14:tracePt t="38416" x="2962275" y="3970338"/>
          <p14:tracePt t="38422" x="2962275" y="3908425"/>
          <p14:tracePt t="38431" x="2962275" y="3833813"/>
          <p14:tracePt t="38437" x="2962275" y="3736975"/>
          <p14:tracePt t="38448" x="2998788" y="3649663"/>
          <p14:tracePt t="38453" x="3048000" y="3576638"/>
          <p14:tracePt t="38464" x="3084513" y="3540125"/>
          <p14:tracePt t="38469" x="3170238" y="3429000"/>
          <p14:tracePt t="38481" x="3232150" y="3379788"/>
          <p14:tracePt t="38485" x="3317875" y="3343275"/>
          <p14:tracePt t="38498" x="3392488" y="3306763"/>
          <p14:tracePt t="38502" x="3452813" y="3306763"/>
          <p14:tracePt t="38514" x="3576638" y="3281363"/>
          <p14:tracePt t="38520" x="3675063" y="3281363"/>
          <p14:tracePt t="38532" x="3736975" y="3281363"/>
          <p14:tracePt t="38536" x="3871913" y="3281363"/>
          <p14:tracePt t="38548" x="3921125" y="3281363"/>
          <p14:tracePt t="38552" x="4006850" y="3306763"/>
          <p14:tracePt t="38565" x="4079875" y="3330575"/>
          <p14:tracePt t="38569" x="4141788" y="3367088"/>
          <p14:tracePt t="38582" x="4203700" y="3392488"/>
          <p14:tracePt t="38584" x="4264025" y="3429000"/>
          <p14:tracePt t="38588" x="4313238" y="3478213"/>
          <p14:tracePt t="38597" x="4375150" y="3514725"/>
          <p14:tracePt t="38603" x="4424363" y="3563938"/>
          <p14:tracePt t="38614" x="4486275" y="3662363"/>
          <p14:tracePt t="38619" x="4522788" y="3736975"/>
          <p14:tracePt t="38631" x="4559300" y="3822700"/>
          <p14:tracePt t="38636" x="4584700" y="3921125"/>
          <p14:tracePt t="38648" x="4595813" y="4030663"/>
          <p14:tracePt t="38651" x="4608513" y="4092575"/>
          <p14:tracePt t="38664" x="4608513" y="4191000"/>
          <p14:tracePt t="38667" x="4608513" y="4264025"/>
          <p14:tracePt t="38681" x="4608513" y="4338638"/>
          <p14:tracePt t="38686" x="4559300" y="4449763"/>
          <p14:tracePt t="38700" x="4510088" y="4498975"/>
          <p14:tracePt t="38704" x="4437063" y="4535488"/>
          <p14:tracePt t="38714" x="4362450" y="4572000"/>
          <p14:tracePt t="38717" x="4252913" y="4595813"/>
          <p14:tracePt t="38731" x="4141788" y="4621213"/>
          <p14:tracePt t="38732" x="4019550" y="4633913"/>
          <p14:tracePt t="38738" x="3895725" y="4633913"/>
          <p14:tracePt t="38747" x="3760788" y="4633913"/>
          <p14:tracePt t="38754" x="3638550" y="4633913"/>
          <p14:tracePt t="38764" x="3514725" y="4621213"/>
          <p14:tracePt t="38769" x="3405188" y="4595813"/>
          <p14:tracePt t="38781" x="3355975" y="4572000"/>
          <p14:tracePt t="38785" x="3257550" y="4535488"/>
          <p14:tracePt t="38797" x="3170238" y="4486275"/>
          <p14:tracePt t="38801" x="3109913" y="4437063"/>
          <p14:tracePt t="38814" x="3071813" y="4387850"/>
          <p14:tracePt t="38817" x="3035300" y="4325938"/>
          <p14:tracePt t="38830" x="3024188" y="4276725"/>
          <p14:tracePt t="51970" x="3011488" y="4264025"/>
          <p14:tracePt t="51977" x="2998788" y="4252913"/>
          <p14:tracePt t="51985" x="2986088" y="4214813"/>
          <p14:tracePt t="51993" x="2962275" y="4191000"/>
          <p14:tracePt t="52001" x="2949575" y="4154488"/>
          <p14:tracePt t="52009" x="2925763" y="4105275"/>
          <p14:tracePt t="52017" x="2913063" y="4068763"/>
          <p14:tracePt t="52024" x="2887663" y="4019550"/>
          <p14:tracePt t="52033" x="2876550" y="3970338"/>
          <p14:tracePt t="52040" x="2863850" y="3908425"/>
          <p14:tracePt t="52048" x="2851150" y="3846513"/>
          <p14:tracePt t="52056" x="2851150" y="3786188"/>
          <p14:tracePt t="52064" x="2851150" y="3736975"/>
          <p14:tracePt t="52072" x="2851150" y="3687763"/>
          <p14:tracePt t="52080" x="2851150" y="3625850"/>
          <p14:tracePt t="52088" x="2851150" y="3589338"/>
          <p14:tracePt t="52096" x="2876550" y="3551238"/>
          <p14:tracePt t="52104" x="2900363" y="3514725"/>
          <p14:tracePt t="52112" x="2936875" y="3502025"/>
          <p14:tracePt t="52119" x="2998788" y="3465513"/>
          <p14:tracePt t="52127" x="3048000" y="3452813"/>
          <p14:tracePt t="52135" x="3109913" y="3429000"/>
          <p14:tracePt t="52143" x="3182938" y="3416300"/>
          <p14:tracePt t="52151" x="3257550" y="3416300"/>
          <p14:tracePt t="52159" x="3330575" y="3416300"/>
          <p14:tracePt t="52168" x="3405188" y="3416300"/>
          <p14:tracePt t="52175" x="3540125" y="3416300"/>
          <p14:tracePt t="52183" x="3638550" y="3416300"/>
          <p14:tracePt t="52191" x="3724275" y="3416300"/>
          <p14:tracePt t="52201" x="3822700" y="3416300"/>
          <p14:tracePt t="52206" x="3932238" y="3429000"/>
          <p14:tracePt t="52216" x="3981450" y="3429000"/>
          <p14:tracePt t="52222" x="4079875" y="3452813"/>
          <p14:tracePt t="52233" x="4154488" y="3490913"/>
          <p14:tracePt t="52238" x="4240213" y="3514725"/>
          <p14:tracePt t="52250" x="4302125" y="3540125"/>
          <p14:tracePt t="52254" x="4362450" y="3576638"/>
          <p14:tracePt t="52267" x="4411663" y="3600450"/>
          <p14:tracePt t="52270" x="4449763" y="3625850"/>
          <p14:tracePt t="52283" x="4460875" y="3638550"/>
          <p14:tracePt t="52288" x="4486275" y="3675063"/>
          <p14:tracePt t="52300" x="4510088" y="3698875"/>
          <p14:tracePt t="52303" x="4522788" y="3736975"/>
          <p14:tracePt t="52317" x="4522788" y="3773488"/>
          <p14:tracePt t="52321" x="4522788" y="3797300"/>
          <p14:tracePt t="52333" x="4498975" y="3859213"/>
          <p14:tracePt t="52337" x="4449763" y="3895725"/>
          <p14:tracePt t="52350" x="4375150" y="3944938"/>
          <p14:tracePt t="52354" x="4289425" y="3981450"/>
          <p14:tracePt t="52367" x="4191000" y="4043363"/>
          <p14:tracePt t="52368" x="4068763" y="4079875"/>
          <p14:tracePt t="52373" x="3944938" y="4117975"/>
          <p14:tracePt t="52383" x="3687763" y="4191000"/>
          <p14:tracePt t="52388" x="3589338" y="4203700"/>
          <p14:tracePt t="52400" x="3294063" y="4252913"/>
          <p14:tracePt t="52404" x="3084513" y="4276725"/>
          <p14:tracePt t="52416" x="2863850" y="4302125"/>
          <p14:tracePt t="52420" x="2617788" y="4313238"/>
          <p14:tracePt t="52433" x="2397125" y="4325938"/>
          <p14:tracePt t="52437" x="2286000" y="4325938"/>
          <p14:tracePt t="52450" x="2076450" y="4325938"/>
          <p14:tracePt t="52454" x="1905000" y="4325938"/>
          <p14:tracePt t="52466" x="1744663" y="4325938"/>
          <p14:tracePt t="52470" x="1671638" y="4313238"/>
          <p14:tracePt t="52484" x="1560513" y="4276725"/>
          <p14:tracePt t="52489" x="1462088" y="4252913"/>
          <p14:tracePt t="52501" x="1389063" y="4214813"/>
          <p14:tracePt t="52505" x="1327150" y="4178300"/>
          <p14:tracePt t="52517" x="1290638" y="4129088"/>
          <p14:tracePt t="52518" x="1265238" y="4092575"/>
          <p14:tracePt t="52523" x="1254125" y="4068763"/>
          <p14:tracePt t="52533" x="1254125" y="4019550"/>
          <p14:tracePt t="52539" x="1254125" y="3981450"/>
          <p14:tracePt t="52550" x="1254125" y="3944938"/>
          <p14:tracePt t="52554" x="1314450" y="3883025"/>
          <p14:tracePt t="52567" x="1363663" y="3846513"/>
          <p14:tracePt t="52570" x="1438275" y="3797300"/>
          <p14:tracePt t="52583" x="1511300" y="3773488"/>
          <p14:tracePt t="52588" x="1622425" y="3748088"/>
          <p14:tracePt t="52600" x="1744663" y="3736975"/>
          <p14:tracePt t="52603" x="1868488" y="3736975"/>
          <p14:tracePt t="52617" x="2003425" y="3736975"/>
          <p14:tracePt t="52620" x="2151063" y="3736975"/>
          <p14:tracePt t="52634" x="2298700" y="3773488"/>
          <p14:tracePt t="52638" x="2457450" y="3833813"/>
          <p14:tracePt t="52650" x="2605088" y="3895725"/>
          <p14:tracePt t="52654" x="2740025" y="3957638"/>
          <p14:tracePt t="52667" x="2863850" y="4019550"/>
          <p14:tracePt t="52668" x="2925763" y="4043363"/>
          <p14:tracePt t="52674" x="3024188" y="4092575"/>
          <p14:tracePt t="52682" x="3060700" y="4117975"/>
          <p14:tracePt t="52689" x="3121025" y="4141788"/>
          <p14:tracePt t="52700" x="3170238" y="4167188"/>
          <p14:tracePt t="52705" x="3195638" y="4191000"/>
          <p14:tracePt t="52717" x="3219450" y="4203700"/>
          <p14:tracePt t="52721" x="3232150" y="4214813"/>
          <p14:tracePt t="52737" x="3232150" y="4227513"/>
          <p14:tracePt t="52750" x="3232150" y="4240213"/>
          <p14:tracePt t="52754" x="3208338" y="4252913"/>
          <p14:tracePt t="52767" x="3170238" y="4252913"/>
          <p14:tracePt t="52771" x="3133725" y="4264025"/>
          <p14:tracePt t="52784" x="3097213" y="4264025"/>
          <p14:tracePt t="52788" x="3060700" y="4264025"/>
          <p14:tracePt t="52800" x="3024188" y="4264025"/>
          <p14:tracePt t="52804" x="3011488" y="4264025"/>
          <p14:tracePt t="53235" x="2998788" y="4214813"/>
          <p14:tracePt t="53243" x="2986088" y="4191000"/>
          <p14:tracePt t="53251" x="2974975" y="4167188"/>
          <p14:tracePt t="53258" x="2962275" y="4141788"/>
          <p14:tracePt t="53267" x="2949575" y="4117975"/>
          <p14:tracePt t="53274" x="2936875" y="4105275"/>
          <p14:tracePt t="53283" x="2913063" y="4079875"/>
          <p14:tracePt t="53290" x="2900363" y="4068763"/>
          <p14:tracePt t="53298" x="2876550" y="4056063"/>
          <p14:tracePt t="53306" x="2851150" y="4043363"/>
          <p14:tracePt t="53314" x="2814638" y="4019550"/>
          <p14:tracePt t="53321" x="2765425" y="3994150"/>
          <p14:tracePt t="53329" x="2728913" y="3981450"/>
          <p14:tracePt t="53337" x="2667000" y="3957638"/>
          <p14:tracePt t="53345" x="2605088" y="3932238"/>
          <p14:tracePt t="53353" x="2544763" y="3908425"/>
          <p14:tracePt t="53361" x="2482850" y="3871913"/>
          <p14:tracePt t="53369" x="2408238" y="3833813"/>
          <p14:tracePt t="53377" x="2347913" y="3786188"/>
          <p14:tracePt t="53385" x="2286000" y="3736975"/>
          <p14:tracePt t="53393" x="2236788" y="3687763"/>
          <p14:tracePt t="53401" x="2174875" y="3638550"/>
          <p14:tracePt t="53408" x="2114550" y="3576638"/>
          <p14:tracePt t="53417" x="2076450" y="3527425"/>
          <p14:tracePt t="53424" x="2052638" y="3514725"/>
          <p14:tracePt t="53434" x="2016125" y="3465513"/>
          <p14:tracePt t="53440" x="1990725" y="3441700"/>
          <p14:tracePt t="53450" x="1966913" y="3416300"/>
          <p14:tracePt t="53456" x="1954213" y="3405188"/>
          <p14:tracePt t="53467" x="1941513" y="3392488"/>
          <p14:tracePt t="53472" x="1941513" y="3379788"/>
          <p14:tracePt t="53488" x="1941513" y="3367088"/>
          <p14:tracePt t="53520" x="1966913" y="3392488"/>
          <p14:tracePt t="53527" x="1990725" y="3405188"/>
          <p14:tracePt t="53535" x="2016125" y="3429000"/>
          <p14:tracePt t="53543" x="2052638" y="3452813"/>
          <p14:tracePt t="53551" x="2076450" y="3490913"/>
          <p14:tracePt t="53559" x="2114550" y="3514725"/>
          <p14:tracePt t="53567" x="2151063" y="3551238"/>
          <p14:tracePt t="53574" x="2187575" y="3589338"/>
          <p14:tracePt t="53583" x="2224088" y="3613150"/>
          <p14:tracePt t="53590" x="2262188" y="3662363"/>
          <p14:tracePt t="53598" x="2298700" y="3687763"/>
          <p14:tracePt t="53606" x="2322513" y="3736975"/>
          <p14:tracePt t="53614" x="2359025" y="3760788"/>
          <p14:tracePt t="53622" x="2397125" y="3810000"/>
          <p14:tracePt t="53630" x="2397125" y="3822700"/>
          <p14:tracePt t="53639" x="2420938" y="3859213"/>
          <p14:tracePt t="53646" x="2433638" y="3883025"/>
          <p14:tracePt t="53654" x="2446338" y="3908425"/>
          <p14:tracePt t="53661" x="2457450" y="3921125"/>
          <p14:tracePt t="53669" x="2457450" y="3944938"/>
          <p14:tracePt t="53677" x="2457450" y="3957638"/>
          <p14:tracePt t="53685" x="2457450" y="3970338"/>
          <p14:tracePt t="53693" x="2457450" y="3981450"/>
          <p14:tracePt t="53701" x="2446338" y="3994150"/>
          <p14:tracePt t="53709" x="2433638" y="4006850"/>
          <p14:tracePt t="53718" x="2420938" y="4019550"/>
          <p14:tracePt t="53725" x="2397125" y="4019550"/>
          <p14:tracePt t="53736" x="2384425" y="4030663"/>
          <p14:tracePt t="53741" x="2371725" y="4030663"/>
          <p14:tracePt t="53750" x="2347913" y="4030663"/>
          <p14:tracePt t="53756" x="2335213" y="4030663"/>
          <p14:tracePt t="53767" x="2322513" y="4030663"/>
          <p14:tracePt t="53773" x="2309813" y="4030663"/>
          <p14:tracePt t="53783" x="2286000" y="4019550"/>
          <p14:tracePt t="53789" x="2286000" y="4006850"/>
          <p14:tracePt t="53799" x="2273300" y="3994150"/>
          <p14:tracePt t="53804" x="2273300" y="3981450"/>
          <p14:tracePt t="53817" x="2273300" y="3970338"/>
          <p14:tracePt t="76207" x="2286000" y="3970338"/>
          <p14:tracePt t="76214" x="2322513" y="3970338"/>
          <p14:tracePt t="76222" x="2384425" y="3970338"/>
          <p14:tracePt t="76230" x="2433638" y="3981450"/>
          <p14:tracePt t="76237" x="2506663" y="3994150"/>
          <p14:tracePt t="76245" x="2568575" y="4006850"/>
          <p14:tracePt t="76253" x="2630488" y="4030663"/>
          <p14:tracePt t="76261" x="2690813" y="4043363"/>
          <p14:tracePt t="76270" x="2752725" y="4068763"/>
          <p14:tracePt t="76277" x="2863850" y="4092575"/>
          <p14:tracePt t="76286" x="2986088" y="4129088"/>
          <p14:tracePt t="76293" x="3097213" y="4154488"/>
          <p14:tracePt t="76301" x="3146425" y="4167188"/>
          <p14:tracePt t="76309" x="3244850" y="4191000"/>
          <p14:tracePt t="76316" x="3343275" y="4214813"/>
          <p14:tracePt t="76324" x="3416300" y="4240213"/>
          <p14:tracePt t="76332" x="3490913" y="4252913"/>
          <p14:tracePt t="76340" x="3551238" y="4264025"/>
          <p14:tracePt t="76348" x="3613150" y="4289425"/>
          <p14:tracePt t="76356" x="3662363" y="4302125"/>
          <p14:tracePt t="76364" x="3711575" y="4313238"/>
          <p14:tracePt t="76372" x="3748088" y="4338638"/>
          <p14:tracePt t="76380" x="3786188" y="4351338"/>
          <p14:tracePt t="76388" x="3810000" y="4362450"/>
          <p14:tracePt t="76396" x="3833813" y="4375150"/>
          <p14:tracePt t="76403" x="3859213" y="4387850"/>
          <p14:tracePt t="76411" x="3871913" y="4400550"/>
          <p14:tracePt t="76421" x="3895725" y="4411663"/>
          <p14:tracePt t="76437" x="3908425" y="4411663"/>
          <p14:tracePt t="76443" x="3908425" y="4424363"/>
          <p14:tracePt t="76451" x="3921125" y="4424363"/>
          <p14:tracePt t="76459" x="3921125" y="4437063"/>
          <p14:tracePt t="76467" x="3921125" y="4449763"/>
          <p14:tracePt t="76475" x="3921125" y="4460875"/>
          <p14:tracePt t="76490" x="3921125" y="4486275"/>
          <p14:tracePt t="76498" x="3908425" y="4498975"/>
          <p14:tracePt t="76506" x="3883025" y="4522788"/>
          <p14:tracePt t="76514" x="3871913" y="4535488"/>
          <p14:tracePt t="76522" x="3833813" y="4548188"/>
          <p14:tracePt t="76530" x="3786188" y="4559300"/>
          <p14:tracePt t="76538" x="3711575" y="4584700"/>
          <p14:tracePt t="76546" x="3638550" y="4608513"/>
          <p14:tracePt t="76554" x="3589338" y="4608513"/>
          <p14:tracePt t="76562" x="3465513" y="4633913"/>
          <p14:tracePt t="76570" x="3429000" y="4645025"/>
          <p14:tracePt t="76578" x="3343275" y="4657725"/>
          <p14:tracePt t="76586" x="3257550" y="4683125"/>
          <p14:tracePt t="76593" x="3182938" y="4694238"/>
          <p14:tracePt t="76601" x="3109913" y="4706938"/>
          <p14:tracePt t="76609" x="3048000" y="4719638"/>
          <p14:tracePt t="76617" x="2974975" y="4719638"/>
          <p14:tracePt t="76625" x="2900363" y="4732338"/>
          <p14:tracePt t="76633" x="2838450" y="4732338"/>
          <p14:tracePt t="76641" x="2778125" y="4732338"/>
          <p14:tracePt t="76649" x="2728913" y="4732338"/>
          <p14:tracePt t="76657" x="2667000" y="4706938"/>
          <p14:tracePt t="76665" x="2617788" y="4683125"/>
          <p14:tracePt t="76672" x="2581275" y="4657725"/>
          <p14:tracePt t="76680" x="2544763" y="4621213"/>
          <p14:tracePt t="76688" x="2506663" y="4595813"/>
          <p14:tracePt t="76696" x="2482850" y="4548188"/>
          <p14:tracePt t="76704" x="2470150" y="4510088"/>
          <p14:tracePt t="76712" x="2457450" y="4460875"/>
          <p14:tracePt t="76720" x="2446338" y="4411663"/>
          <p14:tracePt t="76728" x="2446338" y="4375150"/>
          <p14:tracePt t="76738" x="2446338" y="4325938"/>
          <p14:tracePt t="76744" x="2446338" y="4289425"/>
          <p14:tracePt t="76754" x="2446338" y="4252913"/>
          <p14:tracePt t="76759" x="2446338" y="4214813"/>
          <p14:tracePt t="76770" x="2470150" y="4191000"/>
          <p14:tracePt t="76775" x="2495550" y="4154488"/>
          <p14:tracePt t="76786" x="2519363" y="4117975"/>
          <p14:tracePt t="76791" x="2555875" y="4079875"/>
          <p14:tracePt t="76803" x="2593975" y="4056063"/>
          <p14:tracePt t="76807" x="2643188" y="4019550"/>
          <p14:tracePt t="76820" x="2679700" y="3981450"/>
          <p14:tracePt t="76825" x="2740025" y="3944938"/>
          <p14:tracePt t="76837" x="2801938" y="3921125"/>
          <p14:tracePt t="76842" x="2876550" y="3883025"/>
          <p14:tracePt t="76852" x="2936875" y="3871913"/>
          <p14:tracePt t="76855" x="3011488" y="3871913"/>
          <p14:tracePt t="76871" x="3071813" y="3859213"/>
          <p14:tracePt t="76875" x="3133725" y="3859213"/>
          <p14:tracePt t="76887" x="3208338" y="3859213"/>
          <p14:tracePt t="76889" x="3268663" y="3859213"/>
          <p14:tracePt t="76904" x="3343275" y="3883025"/>
          <p14:tracePt t="76905" x="3416300" y="3908425"/>
          <p14:tracePt t="76911" x="3478213" y="3944938"/>
          <p14:tracePt t="76919" x="3551238" y="3981450"/>
          <p14:tracePt t="76926" x="3613150" y="4019550"/>
          <p14:tracePt t="76936" x="3687763" y="4056063"/>
          <p14:tracePt t="76941" x="3748088" y="4092575"/>
          <p14:tracePt t="76953" x="3810000" y="4129088"/>
          <p14:tracePt t="76957" x="3871913" y="4178300"/>
          <p14:tracePt t="76970" x="3921125" y="4214813"/>
          <p14:tracePt t="76975" x="3970338" y="4252913"/>
          <p14:tracePt t="76986" x="4006850" y="4289425"/>
          <p14:tracePt t="76989" x="4019550" y="4313238"/>
          <p14:tracePt t="77004" x="4043363" y="4338638"/>
          <p14:tracePt t="77009" x="4068763" y="4362450"/>
          <p14:tracePt t="77020" x="4079875" y="4387850"/>
          <p14:tracePt t="77023" x="4079875" y="4411663"/>
          <p14:tracePt t="77036" x="4079875" y="4424363"/>
          <p14:tracePt t="77038" x="4079875" y="4449763"/>
          <p14:tracePt t="77054" x="4079875" y="4473575"/>
          <p14:tracePt t="77056" x="4056063" y="4486275"/>
          <p14:tracePt t="77061" x="4030663" y="4498975"/>
          <p14:tracePt t="77069" x="3994150" y="4510088"/>
          <p14:tracePt t="77076" x="3932238" y="4522788"/>
          <p14:tracePt t="77086" x="3883025" y="4535488"/>
          <p14:tracePt t="77092" x="3822700" y="4548188"/>
          <p14:tracePt t="77103" x="3748088" y="4548188"/>
          <p14:tracePt t="77107" x="3675063" y="4559300"/>
          <p14:tracePt t="77120" x="3600450" y="4559300"/>
          <p14:tracePt t="77124" x="3527425" y="4559300"/>
          <p14:tracePt t="77136" x="3452813" y="4559300"/>
          <p14:tracePt t="77140" x="3379788" y="4559300"/>
          <p14:tracePt t="77154" x="3317875" y="4548188"/>
          <p14:tracePt t="77158" x="3257550" y="4535488"/>
          <p14:tracePt t="77171" x="3208338" y="4510088"/>
          <p14:tracePt t="77175" x="3159125" y="4498975"/>
          <p14:tracePt t="77186" x="3121025" y="4473575"/>
          <p14:tracePt t="77189" x="3084513" y="4460875"/>
          <p14:tracePt t="77204" x="3048000" y="4424363"/>
          <p14:tracePt t="77205" x="3035300" y="4411663"/>
          <p14:tracePt t="77211" x="3011488" y="4387850"/>
          <p14:tracePt t="77219" x="2986088" y="4362450"/>
          <p14:tracePt t="77226" x="2974975" y="4351338"/>
          <p14:tracePt t="77237" x="2962275" y="4325938"/>
          <p14:tracePt t="77243" x="2949575" y="4313238"/>
          <p14:tracePt t="77253" x="2949575" y="4302125"/>
          <p14:tracePt t="77258" x="2936875" y="4289425"/>
          <p14:tracePt t="77273" x="2936875" y="4276725"/>
          <p14:tracePt t="77287" x="2925763" y="4276725"/>
          <p14:tracePt t="77291" x="2925763" y="4264025"/>
          <p14:tracePt t="77320" x="2925763" y="4252913"/>
          <p14:tracePt t="77337" x="2925763" y="4240213"/>
          <p14:tracePt t="78109" x="2925763" y="4252913"/>
          <p14:tracePt t="78117" x="2925763" y="4276725"/>
          <p14:tracePt t="78124" x="2913063" y="4313238"/>
          <p14:tracePt t="78132" x="2913063" y="4351338"/>
          <p14:tracePt t="78139" x="2913063" y="4387850"/>
          <p14:tracePt t="78147" x="2900363" y="4460875"/>
          <p14:tracePt t="78155" x="2900363" y="4548188"/>
          <p14:tracePt t="78163" x="2900363" y="4645025"/>
          <p14:tracePt t="78171" x="2887663" y="4756150"/>
          <p14:tracePt t="78179" x="2887663" y="4891088"/>
          <p14:tracePt t="78187" x="2876550" y="5026025"/>
          <p14:tracePt t="78195" x="2863850" y="5162550"/>
          <p14:tracePt t="78203" x="2851150" y="5321300"/>
          <p14:tracePt t="78211" x="2838450" y="5456238"/>
          <p14:tracePt t="78218" x="2827338" y="5518150"/>
          <p14:tracePt t="78226" x="2814638" y="5629275"/>
          <p14:tracePt t="78234" x="2801938" y="5727700"/>
          <p14:tracePt t="78242" x="2778125" y="5813425"/>
          <p14:tracePt t="78250" x="2752725" y="5886450"/>
          <p14:tracePt t="78258" x="2740025" y="5948363"/>
          <p14:tracePt t="78266" x="2716213" y="6010275"/>
          <p14:tracePt t="78274" x="2690813" y="6059488"/>
          <p14:tracePt t="78282" x="2654300" y="6108700"/>
          <p14:tracePt t="78290" x="2630488" y="6132513"/>
          <p14:tracePt t="78297" x="2593975" y="6181725"/>
          <p14:tracePt t="78305" x="2555875" y="6207125"/>
          <p14:tracePt t="78313" x="2519363" y="6230938"/>
          <p14:tracePt t="78321" x="2495550" y="6243638"/>
          <p14:tracePt t="78329" x="2470150" y="6267450"/>
          <p14:tracePt t="78337" x="2446338" y="6280150"/>
          <p14:tracePt t="78345" x="2408238" y="6305550"/>
          <p14:tracePt t="78354" x="2384425" y="6316663"/>
          <p14:tracePt t="78361" x="2347913" y="6329363"/>
          <p14:tracePt t="78370" x="2335213" y="6342063"/>
          <p14:tracePt t="78377" x="2298700" y="6342063"/>
          <p14:tracePt t="78387" x="2273300" y="6354763"/>
          <p14:tracePt t="78393" x="2236788" y="6365875"/>
          <p14:tracePt t="78403" x="2224088" y="6365875"/>
          <p14:tracePt t="78408" x="2200275" y="6365875"/>
          <p14:tracePt t="78421" x="2174875" y="6378575"/>
          <p14:tracePt t="78426" x="2163763" y="6378575"/>
          <p14:tracePt t="78436" x="2138363" y="6391275"/>
          <p14:tracePt t="78440" x="2114550" y="6391275"/>
          <p14:tracePt t="78454" x="2101850" y="6403975"/>
          <p14:tracePt t="78459" x="2076450" y="6403975"/>
          <p14:tracePt t="78471" x="2039938" y="6403975"/>
          <p14:tracePt t="78475" x="2016125" y="6403975"/>
          <p14:tracePt t="78488" x="1978025" y="6403975"/>
          <p14:tracePt t="78491" x="1941513" y="6391275"/>
          <p14:tracePt t="78503" x="1905000" y="6365875"/>
          <p14:tracePt t="78507" x="1868488" y="6342063"/>
          <p14:tracePt t="78521" x="1819275" y="6305550"/>
          <p14:tracePt t="78523" x="1770063" y="6256338"/>
          <p14:tracePt t="78528" x="1733550" y="6218238"/>
          <p14:tracePt t="78536" x="1695450" y="6157913"/>
          <p14:tracePt t="78543" x="1671638" y="6096000"/>
          <p14:tracePt t="78553" x="1646238" y="6022975"/>
          <p14:tracePt t="78559" x="1622425" y="5961063"/>
          <p14:tracePt t="78570" x="1609725" y="5837238"/>
          <p14:tracePt t="78574" x="1597025" y="5738813"/>
          <p14:tracePt t="78587" x="1597025" y="5653088"/>
          <p14:tracePt t="78592" x="1597025" y="5554663"/>
          <p14:tracePt t="78603" x="1597025" y="5505450"/>
          <p14:tracePt t="78606" x="1622425" y="5419725"/>
          <p14:tracePt t="78620" x="1671638" y="5284788"/>
          <p14:tracePt t="78625" x="1695450" y="5248275"/>
          <p14:tracePt t="78637" x="1782763" y="5124450"/>
          <p14:tracePt t="78642" x="1843088" y="5064125"/>
          <p14:tracePt t="78653" x="1928813" y="5002213"/>
          <p14:tracePt t="78658" x="2027238" y="4929188"/>
          <p14:tracePt t="78671" x="2163763" y="4879975"/>
          <p14:tracePt t="78675" x="2298700" y="4818063"/>
          <p14:tracePt t="78687" x="2544763" y="4732338"/>
          <p14:tracePt t="78689" x="2630488" y="4706938"/>
          <p14:tracePt t="78694" x="2814638" y="4657725"/>
          <p14:tracePt t="78703" x="2998788" y="4621213"/>
          <p14:tracePt t="78709" x="3159125" y="4595813"/>
          <p14:tracePt t="78720" x="3343275" y="4584700"/>
          <p14:tracePt t="78725" x="3502025" y="4584700"/>
          <p14:tracePt t="78737" x="3649663" y="4584700"/>
          <p14:tracePt t="78741" x="3773488" y="4595813"/>
          <p14:tracePt t="78753" x="3895725" y="4633913"/>
          <p14:tracePt t="78756" x="4019550" y="4683125"/>
          <p14:tracePt t="78770" x="4117975" y="4743450"/>
          <p14:tracePt t="78774" x="4167188" y="4781550"/>
          <p14:tracePt t="78787" x="4240213" y="4841875"/>
          <p14:tracePt t="78792" x="4313238" y="4903788"/>
          <p14:tracePt t="78804" x="4375150" y="4953000"/>
          <p14:tracePt t="78808" x="4437063" y="5014913"/>
          <p14:tracePt t="78821" x="4486275" y="5064125"/>
          <p14:tracePt t="78822" x="4535488" y="5113338"/>
          <p14:tracePt t="78827" x="4572000" y="5162550"/>
          <p14:tracePt t="78838" x="4608513" y="5199063"/>
          <p14:tracePt t="78843" x="4633913" y="5235575"/>
          <p14:tracePt t="78854" x="4657725" y="5284788"/>
          <p14:tracePt t="78859" x="4670425" y="5334000"/>
          <p14:tracePt t="78870" x="4694238" y="5383213"/>
          <p14:tracePt t="78875" x="4694238" y="5445125"/>
          <p14:tracePt t="78887" x="4694238" y="5518150"/>
          <p14:tracePt t="78890" x="4694238" y="5592763"/>
          <p14:tracePt t="78903" x="4694238" y="5653088"/>
          <p14:tracePt t="78906" x="4694238" y="5727700"/>
          <p14:tracePt t="78920" x="4670425" y="5800725"/>
          <p14:tracePt t="78926" x="4621213" y="5862638"/>
          <p14:tracePt t="78937" x="4584700" y="5924550"/>
          <p14:tracePt t="78941" x="4522788" y="5984875"/>
          <p14:tracePt t="78954" x="4449763" y="6059488"/>
          <p14:tracePt t="78959" x="4375150" y="6108700"/>
          <p14:tracePt t="78971" x="4289425" y="6145213"/>
          <p14:tracePt t="78976" x="4191000" y="6194425"/>
          <p14:tracePt t="78987" x="4079875" y="6243638"/>
          <p14:tracePt t="78989" x="3957638" y="6292850"/>
          <p14:tracePt t="78994" x="3822700" y="6329363"/>
          <p14:tracePt t="79003" x="3687763" y="6378575"/>
          <p14:tracePt t="79009" x="3551238" y="6403975"/>
          <p14:tracePt t="79020" x="3429000" y="6440488"/>
          <p14:tracePt t="79025" x="3294063" y="6453188"/>
          <p14:tracePt t="79036" x="3159125" y="6477000"/>
          <p14:tracePt t="79042" x="3035300" y="6477000"/>
          <p14:tracePt t="79053" x="2913063" y="6489700"/>
          <p14:tracePt t="79057" x="2789238" y="6489700"/>
          <p14:tracePt t="79071" x="2679700" y="6489700"/>
          <p14:tracePt t="79074" x="2630488" y="6477000"/>
          <p14:tracePt t="79087" x="2532063" y="6453188"/>
          <p14:tracePt t="79092" x="2433638" y="6415088"/>
          <p14:tracePt t="79104" x="2359025" y="6378575"/>
          <p14:tracePt t="79108" x="2286000" y="6342063"/>
          <p14:tracePt t="79121" x="2224088" y="6305550"/>
          <p14:tracePt t="79125" x="2163763" y="6243638"/>
          <p14:tracePt t="79137" x="2076450" y="6145213"/>
          <p14:tracePt t="79142" x="2027238" y="6072188"/>
          <p14:tracePt t="79154" x="1990725" y="5984875"/>
          <p14:tracePt t="79156" x="1966913" y="5886450"/>
          <p14:tracePt t="79161" x="1954213" y="5837238"/>
          <p14:tracePt t="79169" x="1928813" y="5751513"/>
          <p14:tracePt t="79175" x="1917700" y="5641975"/>
          <p14:tracePt t="79186" x="1905000" y="5505450"/>
          <p14:tracePt t="79191" x="1905000" y="5445125"/>
          <p14:tracePt t="79203" x="1905000" y="5370513"/>
          <p14:tracePt t="79207" x="1905000" y="5297488"/>
          <p14:tracePt t="79221" x="1928813" y="5222875"/>
          <p14:tracePt t="79226" x="1954213" y="5162550"/>
          <p14:tracePt t="79237" x="1990725" y="5100638"/>
          <p14:tracePt t="79242" x="2039938" y="5051425"/>
          <p14:tracePt t="79253" x="2114550" y="4965700"/>
          <p14:tracePt t="79257" x="2187575" y="4903788"/>
          <p14:tracePt t="79271" x="2286000" y="4854575"/>
          <p14:tracePt t="79275" x="2371725" y="4805363"/>
          <p14:tracePt t="79287" x="2457450" y="4768850"/>
          <p14:tracePt t="79292" x="2555875" y="4732338"/>
          <p14:tracePt t="79303" x="2654300" y="4719638"/>
          <p14:tracePt t="79305" x="2778125" y="4706938"/>
          <p14:tracePt t="79310" x="2887663" y="4706938"/>
          <p14:tracePt t="79320" x="2998788" y="4706938"/>
          <p14:tracePt t="79325" x="3109913" y="4719638"/>
          <p14:tracePt t="79337" x="3219450" y="4768850"/>
          <p14:tracePt t="79342" x="3343275" y="4818063"/>
          <p14:tracePt t="79354" x="3452813" y="4867275"/>
          <p14:tracePt t="79358" x="3576638" y="4940300"/>
          <p14:tracePt t="79371" x="3687763" y="5002213"/>
          <p14:tracePt t="79376" x="3786188" y="5075238"/>
          <p14:tracePt t="79387" x="3895725" y="5137150"/>
          <p14:tracePt t="79390" x="3994150" y="5211763"/>
          <p14:tracePt t="79404" x="4043363" y="5248275"/>
          <p14:tracePt t="79408" x="4129088" y="5321300"/>
          <p14:tracePt t="79421" x="4203700" y="5395913"/>
          <p14:tracePt t="79426" x="4264025" y="5456238"/>
          <p14:tracePt t="79437" x="4302125" y="5518150"/>
          <p14:tracePt t="79439" x="4351338" y="5592763"/>
          <p14:tracePt t="79453" x="4387850" y="5653088"/>
          <p14:tracePt t="79454" x="4400550" y="5727700"/>
          <p14:tracePt t="79460" x="4411663" y="5800725"/>
          <p14:tracePt t="79470" x="4411663" y="5862638"/>
          <p14:tracePt t="79476" x="4411663" y="5924550"/>
          <p14:tracePt t="79487" x="4411663" y="5984875"/>
          <p14:tracePt t="79492" x="4400550" y="6034088"/>
          <p14:tracePt t="79503" x="4375150" y="6083300"/>
          <p14:tracePt t="79507" x="4351338" y="6119813"/>
          <p14:tracePt t="79521" x="4276725" y="6194425"/>
          <p14:tracePt t="79525" x="4214813" y="6230938"/>
          <p14:tracePt t="79537" x="4129088" y="6267450"/>
          <p14:tracePt t="79542" x="4030663" y="6305550"/>
          <p14:tracePt t="79553" x="3932238" y="6329363"/>
          <p14:tracePt t="79556" x="3810000" y="6354763"/>
          <p14:tracePt t="79569" x="3675063" y="6378575"/>
          <p14:tracePt t="79572" x="3613150" y="6378575"/>
          <p14:tracePt t="79586" x="3429000" y="6403975"/>
          <p14:tracePt t="79587" x="3306763" y="6403975"/>
          <p14:tracePt t="79594" x="3257550" y="6403975"/>
          <p14:tracePt t="79605" x="3071813" y="6403975"/>
          <p14:tracePt t="79610" x="2974975" y="6391275"/>
          <p14:tracePt t="79620" x="2863850" y="6365875"/>
          <p14:tracePt t="79626" x="2752725" y="6329363"/>
          <p14:tracePt t="79636" x="2643188" y="6305550"/>
          <p14:tracePt t="79642" x="2519363" y="6256338"/>
          <p14:tracePt t="79653" x="2420938" y="6194425"/>
          <p14:tracePt t="79658" x="2335213" y="6145213"/>
          <p14:tracePt t="79671" x="2249488" y="6083300"/>
          <p14:tracePt t="79676" x="2212975" y="6034088"/>
          <p14:tracePt t="79687" x="2151063" y="5973763"/>
          <p14:tracePt t="79692" x="2089150" y="5899150"/>
          <p14:tracePt t="79703" x="2039938" y="5813425"/>
          <p14:tracePt t="79707" x="2003425" y="5751513"/>
          <p14:tracePt t="79721" x="1978025" y="5691188"/>
          <p14:tracePt t="79725" x="1941513" y="5616575"/>
          <p14:tracePt t="79737" x="1917700" y="5554663"/>
          <p14:tracePt t="79742" x="1905000" y="5494338"/>
          <p14:tracePt t="79754" x="1892300" y="5445125"/>
          <p14:tracePt t="79757" x="1868488" y="5383213"/>
          <p14:tracePt t="79771" x="1868488" y="5321300"/>
          <p14:tracePt t="79773" x="1868488" y="5272088"/>
          <p14:tracePt t="79777" x="1868488" y="5211763"/>
          <p14:tracePt t="79786" x="1868488" y="5162550"/>
          <p14:tracePt t="79792" x="1868488" y="5113338"/>
          <p14:tracePt t="79803" x="1892300" y="5075238"/>
          <p14:tracePt t="79808" x="1917700" y="5014913"/>
          <p14:tracePt t="79821" x="1954213" y="4976813"/>
          <p14:tracePt t="79825" x="2003425" y="4929188"/>
          <p14:tracePt t="79837" x="2039938" y="4903788"/>
          <p14:tracePt t="79841" x="2101850" y="4879975"/>
          <p14:tracePt t="79854" x="2187575" y="4841875"/>
          <p14:tracePt t="79858" x="2249488" y="4841875"/>
          <p14:tracePt t="79870" x="2322513" y="4841875"/>
          <p14:tracePt t="79874" x="2408238" y="4841875"/>
          <p14:tracePt t="79887" x="2506663" y="4841875"/>
          <p14:tracePt t="79891" x="2593975" y="4854575"/>
          <p14:tracePt t="79904" x="2690813" y="4879975"/>
          <p14:tracePt t="79909" x="2752725" y="4903788"/>
          <p14:tracePt t="79920" x="2838450" y="4929188"/>
          <p14:tracePt t="79921" x="2936875" y="4953000"/>
          <p14:tracePt t="79926" x="3011488" y="4976813"/>
          <p14:tracePt t="79937" x="3097213" y="50149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F13BFB-6B8B-47DF-8790-81E0F6DE4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774949"/>
          </a:xfrm>
        </p:spPr>
        <p:txBody>
          <a:bodyPr/>
          <a:lstStyle/>
          <a:p>
            <a:r>
              <a:rPr lang="zh-TW" altLang="en-US" dirty="0"/>
              <a:t>動物園</a:t>
            </a:r>
            <a:r>
              <a:rPr lang="en-US" altLang="zh-TW" dirty="0"/>
              <a:t>-3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AE2483-4386-4BBA-AA7A-BFDE21593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278469"/>
            <a:ext cx="6711654" cy="5554133"/>
          </a:xfrm>
        </p:spPr>
        <p:txBody>
          <a:bodyPr>
            <a:normAutofit/>
          </a:bodyPr>
          <a:lstStyle/>
          <a:p>
            <a:r>
              <a:rPr lang="zh-TW" altLang="en-US" dirty="0"/>
              <a:t>動物園本質</a:t>
            </a:r>
          </a:p>
          <a:p>
            <a:pPr lvl="1"/>
            <a:r>
              <a:rPr lang="zh-TW" altLang="en-US" dirty="0"/>
              <a:t>有初始的食物</a:t>
            </a:r>
            <a:r>
              <a:rPr lang="en-US" altLang="zh-TW" dirty="0"/>
              <a:t>(500)</a:t>
            </a:r>
            <a:r>
              <a:rPr lang="zh-TW" altLang="en-US" dirty="0"/>
              <a:t>水</a:t>
            </a:r>
            <a:r>
              <a:rPr lang="en-US" altLang="zh-TW" dirty="0"/>
              <a:t>(100)</a:t>
            </a:r>
            <a:r>
              <a:rPr lang="zh-TW" altLang="en-US" dirty="0"/>
              <a:t>跟營運基金</a:t>
            </a:r>
            <a:r>
              <a:rPr lang="en-US" altLang="zh-TW" dirty="0"/>
              <a:t>(100)</a:t>
            </a:r>
          </a:p>
          <a:p>
            <a:pPr lvl="1"/>
            <a:r>
              <a:rPr lang="en-US" altLang="zh-TW" dirty="0">
                <a:solidFill>
                  <a:schemeClr val="bg1"/>
                </a:solidFill>
                <a:highlight>
                  <a:srgbClr val="FFFF00"/>
                </a:highlight>
              </a:rPr>
              <a:t>int</a:t>
            </a:r>
            <a:r>
              <a:rPr lang="en-US" altLang="zh-TW" dirty="0"/>
              <a:t> </a:t>
            </a:r>
            <a:r>
              <a:rPr lang="en-US" altLang="zh-TW" dirty="0" err="1"/>
              <a:t>foodCount</a:t>
            </a:r>
            <a:r>
              <a:rPr lang="en-US" altLang="zh-TW" dirty="0"/>
              <a:t>, </a:t>
            </a:r>
            <a:r>
              <a:rPr lang="en-US" altLang="zh-TW" dirty="0" err="1"/>
              <a:t>waterCount</a:t>
            </a:r>
            <a:r>
              <a:rPr lang="en-US" altLang="zh-TW" dirty="0"/>
              <a:t>, deposit</a:t>
            </a:r>
          </a:p>
          <a:p>
            <a:pPr lvl="1"/>
            <a:r>
              <a:rPr lang="zh-TW" altLang="en-US" dirty="0"/>
              <a:t>預設容納動物上限為</a:t>
            </a:r>
            <a:r>
              <a:rPr lang="en-US" altLang="zh-TW" dirty="0"/>
              <a:t>5</a:t>
            </a:r>
            <a:r>
              <a:rPr lang="zh-TW" altLang="en-US" dirty="0"/>
              <a:t>，可傳入數字調整但不能改變</a:t>
            </a:r>
            <a:endParaRPr lang="en-US" altLang="zh-TW" dirty="0"/>
          </a:p>
          <a:p>
            <a:r>
              <a:rPr lang="zh-TW" altLang="en-US" dirty="0"/>
              <a:t>其他操作子</a:t>
            </a:r>
            <a:endParaRPr lang="en-US" altLang="zh-TW" dirty="0"/>
          </a:p>
          <a:p>
            <a:pPr lvl="1"/>
            <a:r>
              <a:rPr lang="en-US" altLang="zh-TW" dirty="0"/>
              <a:t>operator+= </a:t>
            </a:r>
            <a:r>
              <a:rPr lang="zh-TW" altLang="en-US" dirty="0"/>
              <a:t>加入新動物，行為同</a:t>
            </a:r>
            <a:r>
              <a:rPr lang="en-US" altLang="zh-TW" dirty="0" err="1"/>
              <a:t>AddAnimal</a:t>
            </a:r>
            <a:endParaRPr lang="en-US" altLang="zh-TW" dirty="0"/>
          </a:p>
          <a:p>
            <a:pPr lvl="1"/>
            <a:r>
              <a:rPr lang="en-US" altLang="zh-TW" dirty="0"/>
              <a:t>operator[]   </a:t>
            </a:r>
            <a:r>
              <a:rPr lang="zh-TW" altLang="en-US" dirty="0"/>
              <a:t>存取某之動物</a:t>
            </a:r>
            <a:endParaRPr lang="en-US" altLang="zh-TW" dirty="0"/>
          </a:p>
          <a:p>
            <a:pPr lvl="2"/>
            <a:r>
              <a:rPr lang="zh-TW" altLang="en-US" dirty="0"/>
              <a:t>也就是說 可以繞過</a:t>
            </a:r>
            <a:r>
              <a:rPr lang="en-US" altLang="zh-TW" dirty="0"/>
              <a:t>RUN</a:t>
            </a:r>
            <a:r>
              <a:rPr lang="zh-TW" altLang="en-US" dirty="0"/>
              <a:t>叫動物出來做事</a:t>
            </a:r>
            <a:endParaRPr lang="en-US" altLang="zh-TW" dirty="0"/>
          </a:p>
          <a:p>
            <a:pPr lvl="1"/>
            <a:r>
              <a:rPr lang="en-US" altLang="zh-TW" dirty="0"/>
              <a:t>operator&lt;&lt;  </a:t>
            </a:r>
            <a:r>
              <a:rPr lang="zh-TW" altLang="en-US" dirty="0"/>
              <a:t>印出動物園狀態</a:t>
            </a:r>
          </a:p>
          <a:p>
            <a:pPr lvl="2"/>
            <a:r>
              <a:rPr lang="en-US" altLang="zh-TW" dirty="0"/>
              <a:t>[INFO] Food: ###, Water: ###, </a:t>
            </a:r>
            <a:r>
              <a:rPr lang="en-US" altLang="zh-TW" dirty="0" err="1"/>
              <a:t>Foud</a:t>
            </a:r>
            <a:r>
              <a:rPr lang="en-US" altLang="zh-TW" dirty="0"/>
              <a:t>$: ###$</a:t>
            </a:r>
          </a:p>
          <a:p>
            <a:r>
              <a:rPr lang="en-US" altLang="zh-TW" dirty="0"/>
              <a:t>RUN </a:t>
            </a:r>
            <a:r>
              <a:rPr lang="zh-TW" altLang="en-US" dirty="0"/>
              <a:t>策略範例</a:t>
            </a:r>
            <a:endParaRPr lang="en-US" altLang="zh-TW" dirty="0"/>
          </a:p>
          <a:p>
            <a:pPr lvl="1"/>
            <a:r>
              <a:rPr lang="zh-TW" altLang="en-US" dirty="0"/>
              <a:t>每一輪叫動物運動</a:t>
            </a:r>
            <a:endParaRPr lang="en-US" altLang="zh-TW" dirty="0"/>
          </a:p>
          <a:p>
            <a:pPr lvl="1"/>
            <a:r>
              <a:rPr lang="zh-TW" altLang="en-US" dirty="0"/>
              <a:t>產量下降 就開始餵食 叫動物休息</a:t>
            </a:r>
            <a:r>
              <a:rPr lang="en-US" altLang="zh-TW" dirty="0"/>
              <a:t>…</a:t>
            </a: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9B41B69F-DC83-D44F-8EB5-8382ED29DE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05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510"/>
    </mc:Choice>
    <mc:Fallback xmlns="">
      <p:transition spd="slow" advTm="68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180" x="3084513" y="5014913"/>
          <p14:tracePt t="15187" x="3048000" y="5038725"/>
          <p14:tracePt t="15193" x="2998788" y="5075238"/>
          <p14:tracePt t="15201" x="2936875" y="5137150"/>
          <p14:tracePt t="15209" x="2876550" y="5199063"/>
          <p14:tracePt t="15217" x="2778125" y="5284788"/>
          <p14:tracePt t="15225" x="2679700" y="5357813"/>
          <p14:tracePt t="15233" x="2581275" y="5432425"/>
          <p14:tracePt t="15241" x="2446338" y="5505450"/>
          <p14:tracePt t="15250" x="2322513" y="5567363"/>
          <p14:tracePt t="15258" x="2212975" y="5616575"/>
          <p14:tracePt t="15266" x="2138363" y="5629275"/>
          <p14:tracePt t="15274" x="2039938" y="5653088"/>
          <p14:tracePt t="15282" x="1954213" y="5678488"/>
          <p14:tracePt t="15289" x="1868488" y="5678488"/>
          <p14:tracePt t="15297" x="1831975" y="5678488"/>
          <p14:tracePt t="15306" x="1782763" y="5678488"/>
          <p14:tracePt t="15313" x="1733550" y="5678488"/>
          <p14:tracePt t="15322" x="1695450" y="5678488"/>
          <p14:tracePt t="15329" x="1658938" y="5678488"/>
          <p14:tracePt t="15339" x="1609725" y="5678488"/>
          <p14:tracePt t="15345" x="1597025" y="5678488"/>
          <p14:tracePt t="15355" x="1573213" y="5665788"/>
          <p14:tracePt t="15360" x="1547813" y="5665788"/>
          <p14:tracePt t="15373" x="1524000" y="5653088"/>
          <p14:tracePt t="15377" x="1500188" y="5653088"/>
          <p14:tracePt t="15389" x="1474788" y="5653088"/>
          <p14:tracePt t="15391" x="1438275" y="5653088"/>
          <p14:tracePt t="15406" x="1412875" y="5665788"/>
          <p14:tracePt t="15410" x="1376363" y="5702300"/>
          <p14:tracePt t="15423" x="1352550" y="5738813"/>
          <p14:tracePt t="15427" x="1314450" y="5788025"/>
          <p14:tracePt t="15440" x="1290638" y="5837238"/>
          <p14:tracePt t="15445" x="1254125" y="5886450"/>
          <p14:tracePt t="15455" x="1254125" y="5911850"/>
          <p14:tracePt t="15458" x="1228725" y="5961063"/>
          <p14:tracePt t="15473" x="1216025" y="5984875"/>
          <p14:tracePt t="15474" x="1216025" y="6010275"/>
          <p14:tracePt t="15478" x="1216025" y="6022975"/>
          <p14:tracePt t="15489" x="1216025" y="6034088"/>
          <p14:tracePt t="15503" x="1216025" y="6010275"/>
          <p14:tracePt t="15511" x="1254125" y="5948363"/>
          <p14:tracePt t="15519" x="1303338" y="5849938"/>
          <p14:tracePt t="15526" x="1363663" y="5738813"/>
          <p14:tracePt t="15534" x="1487488" y="5505450"/>
          <p14:tracePt t="15543" x="1585913" y="5334000"/>
          <p14:tracePt t="15549" x="1695450" y="5149850"/>
          <p14:tracePt t="15557" x="1757363" y="5064125"/>
          <p14:tracePt t="15565" x="1881188" y="4903788"/>
          <p14:tracePt t="15574" x="1990725" y="4768850"/>
          <p14:tracePt t="15582" x="2114550" y="4633913"/>
          <p14:tracePt t="15590" x="2236788" y="4522788"/>
          <p14:tracePt t="15597" x="2371725" y="4411663"/>
          <p14:tracePt t="15606" x="2519363" y="4313238"/>
          <p14:tracePt t="15614" x="2643188" y="4214813"/>
          <p14:tracePt t="15622" x="2801938" y="4129088"/>
          <p14:tracePt t="15629" x="2962275" y="4043363"/>
          <p14:tracePt t="15638" x="3097213" y="3970338"/>
          <p14:tracePt t="15645" x="3257550" y="3895725"/>
          <p14:tracePt t="15656" x="3392488" y="3810000"/>
          <p14:tracePt t="15660" x="3527425" y="3736975"/>
          <p14:tracePt t="15672" x="3576638" y="3711575"/>
          <p14:tracePt t="15677" x="3675063" y="3662363"/>
          <p14:tracePt t="15689" x="3711575" y="3649663"/>
          <p14:tracePt t="15851" x="3724275" y="3649663"/>
          <p14:tracePt t="15859" x="3736975" y="3638550"/>
          <p14:tracePt t="15867" x="3760788" y="3625850"/>
          <p14:tracePt t="15875" x="3810000" y="3589338"/>
          <p14:tracePt t="15883" x="3883025" y="3540125"/>
          <p14:tracePt t="15891" x="3944938" y="3490913"/>
          <p14:tracePt t="15897" x="4019550" y="3429000"/>
          <p14:tracePt t="15906" x="4092575" y="3367088"/>
          <p14:tracePt t="15913" x="4167188" y="3294063"/>
          <p14:tracePt t="15922" x="4214813" y="3257550"/>
          <p14:tracePt t="15929" x="4289425" y="3195638"/>
          <p14:tracePt t="15938" x="4351338" y="3146425"/>
          <p14:tracePt t="15946" x="4375150" y="3133725"/>
          <p14:tracePt t="15954" x="4411663" y="3097213"/>
          <p14:tracePt t="15961" x="4449763" y="3071813"/>
          <p14:tracePt t="15969" x="4473575" y="3060700"/>
          <p14:tracePt t="15978" x="4486275" y="3060700"/>
          <p14:tracePt t="15984" x="4498975" y="3060700"/>
          <p14:tracePt t="15992" x="4510088" y="3060700"/>
          <p14:tracePt t="16017" x="4522788" y="3060700"/>
          <p14:tracePt t="16025" x="4522788" y="3071813"/>
          <p14:tracePt t="16041" x="4522788" y="3084513"/>
          <p14:tracePt t="16089" x="4535488" y="3071813"/>
          <p14:tracePt t="16096" x="4548188" y="3048000"/>
          <p14:tracePt t="16104" x="4559300" y="3024188"/>
          <p14:tracePt t="16112" x="4572000" y="2998788"/>
          <p14:tracePt t="16120" x="4595813" y="2962275"/>
          <p14:tracePt t="16128" x="4621213" y="2913063"/>
          <p14:tracePt t="16136" x="4645025" y="2876550"/>
          <p14:tracePt t="16143" x="4683125" y="2838450"/>
          <p14:tracePt t="16152" x="4706938" y="2801938"/>
          <p14:tracePt t="16158" x="4732338" y="2765425"/>
          <p14:tracePt t="16166" x="4756150" y="2752725"/>
          <p14:tracePt t="16174" x="4781550" y="2716213"/>
          <p14:tracePt t="16182" x="4805363" y="2703513"/>
          <p14:tracePt t="16190" x="4818063" y="2690813"/>
          <p14:tracePt t="16398" x="4830763" y="2679700"/>
          <p14:tracePt t="16406" x="4854575" y="2667000"/>
          <p14:tracePt t="16413" x="4879975" y="2654300"/>
          <p14:tracePt t="16420" x="4916488" y="2630488"/>
          <p14:tracePt t="16428" x="4965700" y="2593975"/>
          <p14:tracePt t="16436" x="5026025" y="2555875"/>
          <p14:tracePt t="16443" x="5087938" y="2519363"/>
          <p14:tracePt t="16451" x="5137150" y="2482850"/>
          <p14:tracePt t="16460" x="5199063" y="2446338"/>
          <p14:tracePt t="16467" x="5248275" y="2397125"/>
          <p14:tracePt t="16475" x="5272088" y="2384425"/>
          <p14:tracePt t="16483" x="5310188" y="2359025"/>
          <p14:tracePt t="16492" x="5334000" y="2347913"/>
          <p14:tracePt t="16499" x="5357813" y="2335213"/>
          <p14:tracePt t="16507" x="5370513" y="2335213"/>
          <p14:tracePt t="16515" x="5395913" y="2322513"/>
          <p14:tracePt t="16530" x="5407025" y="2322513"/>
          <p14:tracePt t="16556" x="5419725" y="2322513"/>
          <p14:tracePt t="16634" x="5432425" y="2322513"/>
          <p14:tracePt t="16666" x="5445125" y="2322513"/>
          <p14:tracePt t="16697" x="5456238" y="2322513"/>
          <p14:tracePt t="16808" x="5468938" y="2322513"/>
          <p14:tracePt t="16816" x="5468938" y="2335213"/>
          <p14:tracePt t="16824" x="5481638" y="2335213"/>
          <p14:tracePt t="16831" x="5494338" y="2335213"/>
          <p14:tracePt t="16839" x="5505450" y="2335213"/>
          <p14:tracePt t="16846" x="5518150" y="2347913"/>
          <p14:tracePt t="16855" x="5530850" y="2347913"/>
          <p14:tracePt t="16863" x="5543550" y="2347913"/>
          <p14:tracePt t="16871" x="5554663" y="2347913"/>
          <p14:tracePt t="16879" x="5567363" y="2347913"/>
          <p14:tracePt t="16887" x="5580063" y="2347913"/>
          <p14:tracePt t="16895" x="5592763" y="2347913"/>
          <p14:tracePt t="16910" x="5603875" y="2347913"/>
          <p14:tracePt t="16919" x="5616575" y="2347913"/>
          <p14:tracePt t="16942" x="5629275" y="2335213"/>
          <p14:tracePt t="16958" x="5629275" y="2322513"/>
          <p14:tracePt t="16974" x="5629275" y="2309813"/>
          <p14:tracePt t="16982" x="5641975" y="2309813"/>
          <p14:tracePt t="17050" x="5641975" y="2335213"/>
          <p14:tracePt t="17057" x="5641975" y="2347913"/>
          <p14:tracePt t="17065" x="5641975" y="2359025"/>
          <p14:tracePt t="17073" x="5641975" y="2371725"/>
          <p14:tracePt t="17081" x="5641975" y="2397125"/>
          <p14:tracePt t="17096" x="5603875" y="2408238"/>
          <p14:tracePt t="17104" x="5554663" y="2420938"/>
          <p14:tracePt t="17111" x="5494338" y="2433638"/>
          <p14:tracePt t="17120" x="5407025" y="2433638"/>
          <p14:tracePt t="17127" x="5235575" y="2446338"/>
          <p14:tracePt t="17136" x="5137150" y="2446338"/>
          <p14:tracePt t="17144" x="4891088" y="2457450"/>
          <p14:tracePt t="17152" x="4657725" y="2470150"/>
          <p14:tracePt t="17159" x="4424363" y="2495550"/>
          <p14:tracePt t="17167" x="4191000" y="2532063"/>
          <p14:tracePt t="17175" x="3944938" y="2568575"/>
          <p14:tracePt t="17183" x="3822700" y="2581275"/>
          <p14:tracePt t="17191" x="3589338" y="2605088"/>
          <p14:tracePt t="17198" x="3405188" y="2630488"/>
          <p14:tracePt t="17207" x="3232150" y="2643188"/>
          <p14:tracePt t="17214" x="3170238" y="2654300"/>
          <p14:tracePt t="17224" x="3048000" y="2654300"/>
          <p14:tracePt t="17231" x="2962275" y="2654300"/>
          <p14:tracePt t="17241" x="2925763" y="2654300"/>
          <p14:tracePt t="17247" x="2876550" y="2654300"/>
          <p14:tracePt t="17257" x="2838450" y="2654300"/>
          <p14:tracePt t="17263" x="2801938" y="2654300"/>
          <p14:tracePt t="17273" x="2789238" y="2643188"/>
          <p14:tracePt t="17468" x="2765425" y="2643188"/>
          <p14:tracePt t="17476" x="2740025" y="2643188"/>
          <p14:tracePt t="17484" x="2703513" y="2630488"/>
          <p14:tracePt t="17492" x="2654300" y="2605088"/>
          <p14:tracePt t="17500" x="2605088" y="2593975"/>
          <p14:tracePt t="17507" x="2555875" y="2568575"/>
          <p14:tracePt t="17515" x="2495550" y="2544763"/>
          <p14:tracePt t="17524" x="2457450" y="2532063"/>
          <p14:tracePt t="17532" x="2408238" y="2506663"/>
          <p14:tracePt t="17539" x="2397125" y="2495550"/>
          <p14:tracePt t="17547" x="2359025" y="2482850"/>
          <p14:tracePt t="17555" x="2335213" y="2470150"/>
          <p14:tracePt t="17562" x="2309813" y="2457450"/>
          <p14:tracePt t="17570" x="2298700" y="2446338"/>
          <p14:tracePt t="17578" x="2286000" y="2433638"/>
          <p14:tracePt t="17586" x="2273300" y="2420938"/>
          <p14:tracePt t="17594" x="2273300" y="2408238"/>
          <p14:tracePt t="17602" x="2273300" y="2397125"/>
          <p14:tracePt t="17610" x="2273300" y="2384425"/>
          <p14:tracePt t="17618" x="2273300" y="2371725"/>
          <p14:tracePt t="17626" x="2273300" y="2347913"/>
          <p14:tracePt t="17635" x="2286000" y="2335213"/>
          <p14:tracePt t="17641" x="2298700" y="2322513"/>
          <p14:tracePt t="17650" x="2309813" y="2309813"/>
          <p14:tracePt t="17658" x="2322513" y="2286000"/>
          <p14:tracePt t="17666" x="2347913" y="2273300"/>
          <p14:tracePt t="17674" x="2371725" y="2262188"/>
          <p14:tracePt t="17681" x="2397125" y="2249488"/>
          <p14:tracePt t="17691" x="2433638" y="2236788"/>
          <p14:tracePt t="17698" x="2457450" y="2224088"/>
          <p14:tracePt t="17708" x="2495550" y="2212975"/>
          <p14:tracePt t="17713" x="2532063" y="2212975"/>
          <p14:tracePt t="17723" x="2568575" y="2212975"/>
          <p14:tracePt t="17729" x="2605088" y="2200275"/>
          <p14:tracePt t="17739" x="2654300" y="2200275"/>
          <p14:tracePt t="17744" x="2690813" y="2200275"/>
          <p14:tracePt t="17756" x="2740025" y="2200275"/>
          <p14:tracePt t="17761" x="2778125" y="2212975"/>
          <p14:tracePt t="17772" x="2827338" y="2224088"/>
          <p14:tracePt t="17776" x="2876550" y="2262188"/>
          <p14:tracePt t="17789" x="2925763" y="2286000"/>
          <p14:tracePt t="17792" x="2974975" y="2322513"/>
          <p14:tracePt t="17806" x="2998788" y="2347913"/>
          <p14:tracePt t="17811" x="3024188" y="2371725"/>
          <p14:tracePt t="17822" x="3035300" y="2397125"/>
          <p14:tracePt t="17825" x="3060700" y="2433638"/>
          <p14:tracePt t="17840" x="3071813" y="2457450"/>
          <p14:tracePt t="17843" x="3084513" y="2470150"/>
          <p14:tracePt t="17856" x="3084513" y="2506663"/>
          <p14:tracePt t="17860" x="3084513" y="2519363"/>
          <p14:tracePt t="17873" x="3071813" y="2544763"/>
          <p14:tracePt t="17878" x="3048000" y="2555875"/>
          <p14:tracePt t="17880" x="2998788" y="2568575"/>
          <p14:tracePt t="17889" x="2949575" y="2568575"/>
          <p14:tracePt t="17894" x="2900363" y="2581275"/>
          <p14:tracePt t="17906" x="2838450" y="2593975"/>
          <p14:tracePt t="17911" x="2765425" y="2593975"/>
          <p14:tracePt t="17922" x="2690813" y="2593975"/>
          <p14:tracePt t="17926" x="2630488" y="2581275"/>
          <p14:tracePt t="17939" x="2568575" y="2568575"/>
          <p14:tracePt t="17942" x="2495550" y="2532063"/>
          <p14:tracePt t="17956" x="2433638" y="2495550"/>
          <p14:tracePt t="17961" x="2371725" y="2457450"/>
          <p14:tracePt t="17974" x="2322513" y="2420938"/>
          <p14:tracePt t="17978" x="2273300" y="2384425"/>
          <p14:tracePt t="17990" x="2224088" y="2335213"/>
          <p14:tracePt t="17995" x="2200275" y="2298700"/>
          <p14:tracePt t="18006" x="2187575" y="2273300"/>
          <p14:tracePt t="18009" x="2174875" y="2249488"/>
          <p14:tracePt t="18023" x="2163763" y="2224088"/>
          <p14:tracePt t="18025" x="2163763" y="2200275"/>
          <p14:tracePt t="18030" x="2163763" y="2163763"/>
          <p14:tracePt t="18041" x="2163763" y="2151063"/>
          <p14:tracePt t="18046" x="2174875" y="2138363"/>
          <p14:tracePt t="18056" x="2200275" y="2125663"/>
          <p14:tracePt t="18060" x="2236788" y="2114550"/>
          <p14:tracePt t="18073" x="2286000" y="2101850"/>
          <p14:tracePt t="18077" x="2347913" y="2101850"/>
          <p14:tracePt t="18090" x="2408238" y="2101850"/>
          <p14:tracePt t="18094" x="2470150" y="2101850"/>
          <p14:tracePt t="18107" x="2544763" y="2125663"/>
          <p14:tracePt t="18111" x="2605088" y="2163763"/>
          <p14:tracePt t="18123" x="2679700" y="2200275"/>
          <p14:tracePt t="18128" x="2740025" y="2249488"/>
          <p14:tracePt t="18140" x="2801938" y="2298700"/>
          <p14:tracePt t="18145" x="2838450" y="2359025"/>
          <p14:tracePt t="18156" x="2851150" y="2384425"/>
          <p14:tracePt t="18160" x="2876550" y="2433638"/>
          <p14:tracePt t="18173" x="2913063" y="2495550"/>
          <p14:tracePt t="18175" x="2913063" y="2532063"/>
          <p14:tracePt t="18180" x="2913063" y="2555875"/>
          <p14:tracePt t="18190" x="2887663" y="2581275"/>
          <p14:tracePt t="18195" x="2863850" y="2593975"/>
          <p14:tracePt t="18206" x="2801938" y="2617788"/>
          <p14:tracePt t="18212" x="2752725" y="2630488"/>
          <p14:tracePt t="18222" x="2703513" y="2630488"/>
          <p14:tracePt t="18228" x="2643188" y="2643188"/>
          <p14:tracePt t="18240" x="2581275" y="2643188"/>
          <p14:tracePt t="18244" x="2519363" y="2643188"/>
          <p14:tracePt t="18257" x="2470150" y="2643188"/>
          <p14:tracePt t="18260" x="2420938" y="2605088"/>
          <p14:tracePt t="18273" x="2384425" y="2581275"/>
          <p14:tracePt t="18278" x="2347913" y="2532063"/>
          <p14:tracePt t="18290" x="2335213" y="2482850"/>
          <p14:tracePt t="18295" x="2298700" y="2397125"/>
          <p14:tracePt t="18307" x="2298700" y="2347913"/>
          <p14:tracePt t="18310" x="2298700" y="2286000"/>
          <p14:tracePt t="18323" x="2298700" y="2212975"/>
          <p14:tracePt t="18325" x="2335213" y="2163763"/>
          <p14:tracePt t="18330" x="2371725" y="2114550"/>
          <p14:tracePt t="18339" x="2408238" y="2089150"/>
          <p14:tracePt t="18346" x="2457450" y="2065338"/>
          <p14:tracePt t="18356" x="2555875" y="2052638"/>
          <p14:tracePt t="18361" x="2593975" y="2052638"/>
          <p14:tracePt t="18374" x="2654300" y="2052638"/>
          <p14:tracePt t="18378" x="2728913" y="2065338"/>
          <p14:tracePt t="18389" x="2789238" y="2114550"/>
          <p14:tracePt t="18394" x="2851150" y="2151063"/>
          <p14:tracePt t="18406" x="2900363" y="2200275"/>
          <p14:tracePt t="18410" x="2949575" y="2236788"/>
          <p14:tracePt t="18423" x="2962275" y="2262188"/>
          <p14:tracePt t="18428" x="2986088" y="2286000"/>
          <p14:tracePt t="18441" x="3011488" y="2309813"/>
          <p14:tracePt t="18444" x="3024188" y="2322513"/>
          <p14:tracePt t="18457" x="3024188" y="2335213"/>
          <p14:tracePt t="18461" x="3024188" y="2347913"/>
          <p14:tracePt t="18472" x="3024188" y="2359025"/>
          <p14:tracePt t="18490" x="3011488" y="2359025"/>
          <p14:tracePt t="18495" x="2998788" y="2359025"/>
          <p14:tracePt t="18506" x="2986088" y="2359025"/>
          <p14:tracePt t="18512" x="2974975" y="2359025"/>
          <p14:tracePt t="18528" x="2962275" y="2359025"/>
          <p14:tracePt t="18678" x="2986088" y="2359025"/>
          <p14:tracePt t="18686" x="3060700" y="2359025"/>
          <p14:tracePt t="18694" x="3133725" y="2359025"/>
          <p14:tracePt t="18702" x="3219450" y="2359025"/>
          <p14:tracePt t="18710" x="3330575" y="2359025"/>
          <p14:tracePt t="18718" x="3452813" y="2359025"/>
          <p14:tracePt t="18726" x="3576638" y="2371725"/>
          <p14:tracePt t="18732" x="3711575" y="2384425"/>
          <p14:tracePt t="18740" x="3846513" y="2408238"/>
          <p14:tracePt t="18748" x="3981450" y="2433638"/>
          <p14:tracePt t="18756" x="4117975" y="2457450"/>
          <p14:tracePt t="18764" x="4167188" y="2482850"/>
          <p14:tracePt t="18773" x="4276725" y="2506663"/>
          <p14:tracePt t="18781" x="4362450" y="2532063"/>
          <p14:tracePt t="18789" x="4449763" y="2555875"/>
          <p14:tracePt t="18796" x="4510088" y="2568575"/>
          <p14:tracePt t="18805" x="4535488" y="2581275"/>
          <p14:tracePt t="18813" x="4584700" y="2605088"/>
          <p14:tracePt t="18821" x="4621213" y="2617788"/>
          <p14:tracePt t="18827" x="4657725" y="2643188"/>
          <p14:tracePt t="18835" x="4683125" y="2654300"/>
          <p14:tracePt t="18843" x="4694238" y="2679700"/>
          <p14:tracePt t="18852" x="4719638" y="2690813"/>
          <p14:tracePt t="18860" x="4719638" y="2703513"/>
          <p14:tracePt t="18868" x="4732338" y="2716213"/>
          <p14:tracePt t="18875" x="4732338" y="2728913"/>
          <p14:tracePt t="18883" x="4732338" y="2740025"/>
          <p14:tracePt t="18891" x="4732338" y="2752725"/>
          <p14:tracePt t="18900" x="4732338" y="2765425"/>
          <p14:tracePt t="18915" x="4706938" y="2778125"/>
          <p14:tracePt t="18924" x="4694238" y="2789238"/>
          <p14:tracePt t="18930" x="4670425" y="2789238"/>
          <p14:tracePt t="18939" x="4633913" y="2789238"/>
          <p14:tracePt t="18947" x="4608513" y="2789238"/>
          <p14:tracePt t="18955" x="4572000" y="2789238"/>
          <p14:tracePt t="18963" x="4535488" y="2789238"/>
          <p14:tracePt t="18971" x="4510088" y="2765425"/>
          <p14:tracePt t="18979" x="4473575" y="2728913"/>
          <p14:tracePt t="18986" x="4437063" y="2703513"/>
          <p14:tracePt t="18995" x="4400550" y="2654300"/>
          <p14:tracePt t="19002" x="4362450" y="2617788"/>
          <p14:tracePt t="19009" x="4338638" y="2581275"/>
          <p14:tracePt t="19018" x="4325938" y="2532063"/>
          <p14:tracePt t="19026" x="4313238" y="2519363"/>
          <p14:tracePt t="19034" x="4302125" y="2482850"/>
          <p14:tracePt t="19042" x="4302125" y="2457450"/>
          <p14:tracePt t="19050" x="4302125" y="2433638"/>
          <p14:tracePt t="19058" x="4302125" y="2420938"/>
          <p14:tracePt t="19066" x="4302125" y="2408238"/>
          <p14:tracePt t="19074" x="4302125" y="2384425"/>
          <p14:tracePt t="19081" x="4325938" y="2371725"/>
          <p14:tracePt t="19090" x="4351338" y="2371725"/>
          <p14:tracePt t="19097" x="4387850" y="2359025"/>
          <p14:tracePt t="19107" x="4424363" y="2359025"/>
          <p14:tracePt t="19113" x="4473575" y="2359025"/>
          <p14:tracePt t="19123" x="4510088" y="2359025"/>
          <p14:tracePt t="19129" x="4548188" y="2359025"/>
          <p14:tracePt t="19140" x="4595813" y="2359025"/>
          <p14:tracePt t="19145" x="4633913" y="2371725"/>
          <p14:tracePt t="19156" x="4657725" y="2397125"/>
          <p14:tracePt t="19160" x="4694238" y="2420938"/>
          <p14:tracePt t="19173" x="4732338" y="2457450"/>
          <p14:tracePt t="19178" x="4743450" y="2482850"/>
          <p14:tracePt t="19189" x="4756150" y="2506663"/>
          <p14:tracePt t="19192" x="4768850" y="2532063"/>
          <p14:tracePt t="19199" x="4781550" y="2555875"/>
          <p14:tracePt t="19208" x="4781550" y="2581275"/>
          <p14:tracePt t="19216" x="4792663" y="2605088"/>
          <p14:tracePt t="19224" x="4792663" y="2617788"/>
          <p14:tracePt t="19232" x="4768850" y="2630488"/>
          <p14:tracePt t="19240" x="4719638" y="2630488"/>
          <p14:tracePt t="19248" x="4645025" y="2630488"/>
          <p14:tracePt t="19257" x="4559300" y="2630488"/>
          <p14:tracePt t="19263" x="4460875" y="2630488"/>
          <p14:tracePt t="19272" x="4375150" y="2605088"/>
          <p14:tracePt t="19279" x="4264025" y="2555875"/>
          <p14:tracePt t="19290" x="4167188" y="2495550"/>
          <p14:tracePt t="19295" x="4117975" y="2457450"/>
          <p14:tracePt t="19306" x="4043363" y="2408238"/>
          <p14:tracePt t="19311" x="3970338" y="2347913"/>
          <p14:tracePt t="19323" x="3921125" y="2298700"/>
          <p14:tracePt t="19328" x="3895725" y="2273300"/>
          <p14:tracePt t="19340" x="3859213" y="2236788"/>
          <p14:tracePt t="19344" x="3833813" y="2212975"/>
          <p14:tracePt t="19357" x="3822700" y="2187575"/>
          <p14:tracePt t="19361" x="3810000" y="2174875"/>
          <p14:tracePt t="19373" x="3810000" y="2163763"/>
          <p14:tracePt t="19564" x="3846513" y="2163763"/>
          <p14:tracePt t="19573" x="3895725" y="2163763"/>
          <p14:tracePt t="19580" x="3944938" y="2163763"/>
          <p14:tracePt t="19588" x="4019550" y="2163763"/>
          <p14:tracePt t="19595" x="4141788" y="2151063"/>
          <p14:tracePt t="19603" x="4264025" y="2151063"/>
          <p14:tracePt t="19611" x="4424363" y="2151063"/>
          <p14:tracePt t="19619" x="4608513" y="2151063"/>
          <p14:tracePt t="19626" x="4781550" y="2151063"/>
          <p14:tracePt t="19635" x="4953000" y="2151063"/>
          <p14:tracePt t="19642" x="5124450" y="2151063"/>
          <p14:tracePt t="19651" x="5284788" y="2163763"/>
          <p14:tracePt t="19659" x="5432425" y="2174875"/>
          <p14:tracePt t="19666" x="5494338" y="2187575"/>
          <p14:tracePt t="19675" x="5603875" y="2212975"/>
          <p14:tracePt t="19682" x="5702300" y="2236788"/>
          <p14:tracePt t="19691" x="5788025" y="2262188"/>
          <p14:tracePt t="19698" x="5849938" y="2286000"/>
          <p14:tracePt t="19708" x="5875338" y="2286000"/>
          <p14:tracePt t="19714" x="5924550" y="2309813"/>
          <p14:tracePt t="19724" x="5961063" y="2322513"/>
          <p14:tracePt t="19729" x="5984875" y="2335213"/>
          <p14:tracePt t="19739" x="5997575" y="2347913"/>
          <p14:tracePt t="19745" x="6022975" y="2359025"/>
          <p14:tracePt t="19757" x="6022975" y="2371725"/>
          <p14:tracePt t="19761" x="6034088" y="2384425"/>
          <p14:tracePt t="19773" x="6034088" y="2397125"/>
          <p14:tracePt t="19776" x="6034088" y="2408238"/>
          <p14:tracePt t="19790" x="6034088" y="2420938"/>
          <p14:tracePt t="19806" x="6034088" y="2433638"/>
          <p14:tracePt t="19809" x="6022975" y="2446338"/>
          <p14:tracePt t="19823" x="6010275" y="2470150"/>
          <p14:tracePt t="19826" x="5984875" y="2482850"/>
          <p14:tracePt t="19840" x="5961063" y="2495550"/>
          <p14:tracePt t="19844" x="5924550" y="2506663"/>
          <p14:tracePt t="19857" x="5886450" y="2506663"/>
          <p14:tracePt t="19860" x="5849938" y="2506663"/>
          <p14:tracePt t="19874" x="5813425" y="2519363"/>
          <p14:tracePt t="19875" x="5764213" y="2519363"/>
          <p14:tracePt t="19880" x="5727700" y="2519363"/>
          <p14:tracePt t="19889" x="5678488" y="2519363"/>
          <p14:tracePt t="19896" x="5641975" y="2506663"/>
          <p14:tracePt t="19906" x="5603875" y="2495550"/>
          <p14:tracePt t="19913" x="5567363" y="2470150"/>
          <p14:tracePt t="19923" x="5554663" y="2446338"/>
          <p14:tracePt t="19928" x="5543550" y="2433638"/>
          <p14:tracePt t="19940" x="5518150" y="2397125"/>
          <p14:tracePt t="19944" x="5505450" y="2384425"/>
          <p14:tracePt t="19956" x="5494338" y="2359025"/>
          <p14:tracePt t="19959" x="5494338" y="2347913"/>
          <p14:tracePt t="19973" x="5494338" y="2335213"/>
          <p14:tracePt t="19977" x="5494338" y="2309813"/>
          <p14:tracePt t="19993" x="5494338" y="2298700"/>
          <p14:tracePt t="20007" x="5505450" y="2298700"/>
          <p14:tracePt t="20011" x="5530850" y="2298700"/>
          <p14:tracePt t="20022" x="5554663" y="2298700"/>
          <p14:tracePt t="20023" x="5580063" y="2298700"/>
          <p14:tracePt t="20029" x="5592763" y="2298700"/>
          <p14:tracePt t="20040" x="5629275" y="2309813"/>
          <p14:tracePt t="20046" x="5641975" y="2335213"/>
          <p14:tracePt t="20057" x="5653088" y="2359025"/>
          <p14:tracePt t="20062" x="5665788" y="2384425"/>
          <p14:tracePt t="20072" x="5678488" y="2397125"/>
          <p14:tracePt t="20077" x="5691188" y="2420938"/>
          <p14:tracePt t="20090" x="5691188" y="2446338"/>
          <p14:tracePt t="20094" x="5691188" y="2470150"/>
          <p14:tracePt t="20107" x="5691188" y="2482850"/>
          <p14:tracePt t="20111" x="5665788" y="2495550"/>
          <p14:tracePt t="20124" x="5641975" y="2495550"/>
          <p14:tracePt t="20128" x="5603875" y="2506663"/>
          <p14:tracePt t="20141" x="5554663" y="2506663"/>
          <p14:tracePt t="20144" x="5518150" y="2506663"/>
          <p14:tracePt t="20157" x="5481638" y="2482850"/>
          <p14:tracePt t="20161" x="5445125" y="2446338"/>
          <p14:tracePt t="20174" x="5419725" y="2408238"/>
          <p14:tracePt t="20178" x="5395913" y="2359025"/>
          <p14:tracePt t="20189" x="5383213" y="2309813"/>
          <p14:tracePt t="20190" x="5383213" y="2273300"/>
          <p14:tracePt t="20195" x="5383213" y="2262188"/>
          <p14:tracePt t="20206" x="5383213" y="2212975"/>
          <p14:tracePt t="20211" x="5395913" y="2187575"/>
          <p14:tracePt t="20223" x="5419725" y="2174875"/>
          <p14:tracePt t="20227" x="5445125" y="2163763"/>
          <p14:tracePt t="20240" x="5468938" y="2163763"/>
          <p14:tracePt t="20244" x="5505450" y="2163763"/>
          <p14:tracePt t="20257" x="5530850" y="2163763"/>
          <p14:tracePt t="20261" x="5554663" y="2163763"/>
          <p14:tracePt t="20273" x="5592763" y="2163763"/>
          <p14:tracePt t="20277" x="5603875" y="2174875"/>
          <p14:tracePt t="20290" x="5616575" y="2187575"/>
          <p14:tracePt t="20294" x="5641975" y="2200275"/>
          <p14:tracePt t="20307" x="5641975" y="2212975"/>
          <p14:tracePt t="20311" x="5641975" y="2224088"/>
          <p14:tracePt t="20323" x="5653088" y="2224088"/>
          <p14:tracePt t="20327" x="5653088" y="2236788"/>
          <p14:tracePt t="20340" x="5653088" y="2249488"/>
          <p14:tracePt t="20608" x="5641975" y="2262188"/>
          <p14:tracePt t="20615" x="5629275" y="2273300"/>
          <p14:tracePt t="20623" x="5567363" y="2309813"/>
          <p14:tracePt t="20631" x="5518150" y="2347913"/>
          <p14:tracePt t="20639" x="5445125" y="2384425"/>
          <p14:tracePt t="20647" x="5346700" y="2420938"/>
          <p14:tracePt t="20655" x="5222875" y="2470150"/>
          <p14:tracePt t="20663" x="5087938" y="2519363"/>
          <p14:tracePt t="20670" x="4854575" y="2605088"/>
          <p14:tracePt t="20679" x="4756150" y="2630488"/>
          <p14:tracePt t="20686" x="4584700" y="2690813"/>
          <p14:tracePt t="20695" x="4400550" y="2740025"/>
          <p14:tracePt t="20702" x="4214813" y="2789238"/>
          <p14:tracePt t="20709" x="4056063" y="2827338"/>
          <p14:tracePt t="20717" x="3895725" y="2851150"/>
          <p14:tracePt t="20726" x="3748088" y="2876550"/>
          <p14:tracePt t="20734" x="3687763" y="2887663"/>
          <p14:tracePt t="20742" x="3576638" y="2887663"/>
          <p14:tracePt t="20750" x="3490913" y="2900363"/>
          <p14:tracePt t="20758" x="3452813" y="2900363"/>
          <p14:tracePt t="20766" x="3392488" y="2900363"/>
          <p14:tracePt t="20775" x="3343275" y="2900363"/>
          <p14:tracePt t="20781" x="3306763" y="2900363"/>
          <p14:tracePt t="20790" x="3281363" y="2887663"/>
          <p14:tracePt t="20797" x="3268663" y="2876550"/>
          <p14:tracePt t="20807" x="3257550" y="2876550"/>
          <p14:tracePt t="20813" x="3244850" y="2863850"/>
          <p14:tracePt t="20824" x="3244850" y="2851150"/>
          <p14:tracePt t="20829" x="3244850" y="2838450"/>
          <p14:tracePt t="20845" x="3244850" y="2827338"/>
          <p14:tracePt t="20856" x="3268663" y="2814638"/>
          <p14:tracePt t="20860" x="3281363" y="2814638"/>
          <p14:tracePt t="20873" x="3306763" y="2801938"/>
          <p14:tracePt t="20876" x="3330575" y="2789238"/>
          <p14:tracePt t="20889" x="3367088" y="2789238"/>
          <p14:tracePt t="20891" x="3379788" y="2778125"/>
          <p14:tracePt t="20907" x="3429000" y="2778125"/>
          <p14:tracePt t="20910" x="3452813" y="2765425"/>
          <p14:tracePt t="20924" x="3490913" y="2765425"/>
          <p14:tracePt t="20926" x="3527425" y="2752725"/>
          <p14:tracePt t="20932" x="3563938" y="2752725"/>
          <p14:tracePt t="20942" x="3600450" y="2740025"/>
          <p14:tracePt t="20947" x="3649663" y="2740025"/>
          <p14:tracePt t="20958" x="3698875" y="2740025"/>
          <p14:tracePt t="20963" x="3748088" y="2740025"/>
          <p14:tracePt t="20973" x="3797300" y="2740025"/>
          <p14:tracePt t="20979" x="3859213" y="2740025"/>
          <p14:tracePt t="20991" x="3908425" y="2740025"/>
          <p14:tracePt t="20995" x="3957638" y="2752725"/>
          <p14:tracePt t="21006" x="3981450" y="2765425"/>
          <p14:tracePt t="21010" x="4019550" y="2778125"/>
          <p14:tracePt t="21023" x="4043363" y="2801938"/>
          <p14:tracePt t="21028" x="4068763" y="2827338"/>
          <p14:tracePt t="21040" x="4079875" y="2838450"/>
          <p14:tracePt t="21044" x="4092575" y="2876550"/>
          <p14:tracePt t="21057" x="4092575" y="2887663"/>
          <p14:tracePt t="21059" x="4092575" y="2913063"/>
          <p14:tracePt t="21066" x="4068763" y="2936875"/>
          <p14:tracePt t="21074" x="4006850" y="2974975"/>
          <p14:tracePt t="21081" x="3932238" y="2998788"/>
          <p14:tracePt t="21091" x="3859213" y="3024188"/>
          <p14:tracePt t="21097" x="3748088" y="3048000"/>
          <p14:tracePt t="21108" x="3638550" y="3071813"/>
          <p14:tracePt t="21114" x="3540125" y="3084513"/>
          <p14:tracePt t="21125" x="3429000" y="3084513"/>
          <p14:tracePt t="21129" x="3330575" y="3097213"/>
          <p14:tracePt t="21139" x="3268663" y="3097213"/>
          <p14:tracePt t="21144" x="3182938" y="3097213"/>
          <p14:tracePt t="21156" x="3097213" y="3097213"/>
          <p14:tracePt t="21161" x="3035300" y="3071813"/>
          <p14:tracePt t="21173" x="2986088" y="3048000"/>
          <p14:tracePt t="21176" x="2936875" y="3024188"/>
          <p14:tracePt t="21189" x="2900363" y="2986088"/>
          <p14:tracePt t="21193" x="2863850" y="2949575"/>
          <p14:tracePt t="21206" x="2838450" y="2900363"/>
          <p14:tracePt t="21211" x="2827338" y="2851150"/>
          <p14:tracePt t="21223" x="2814638" y="2814638"/>
          <p14:tracePt t="21228" x="2814638" y="2789238"/>
          <p14:tracePt t="21240" x="2814638" y="2752725"/>
          <p14:tracePt t="21244" x="2814638" y="2703513"/>
          <p14:tracePt t="21256" x="2814638" y="2679700"/>
          <p14:tracePt t="21258" x="2838450" y="2654300"/>
          <p14:tracePt t="21264" x="2863850" y="2630488"/>
          <p14:tracePt t="21274" x="2887663" y="2617788"/>
          <p14:tracePt t="21280" x="2936875" y="2617788"/>
          <p14:tracePt t="21290" x="2986088" y="2617788"/>
          <p14:tracePt t="21295" x="3035300" y="2617788"/>
          <p14:tracePt t="21307" x="3097213" y="2617788"/>
          <p14:tracePt t="21312" x="3159125" y="2617788"/>
          <p14:tracePt t="21324" x="3219450" y="2617788"/>
          <p14:tracePt t="21328" x="3281363" y="2617788"/>
          <p14:tracePt t="21340" x="3343275" y="2630488"/>
          <p14:tracePt t="21343" x="3416300" y="2654300"/>
          <p14:tracePt t="21357" x="3478213" y="2667000"/>
          <p14:tracePt t="21361" x="3540125" y="2690813"/>
          <p14:tracePt t="21374" x="3600450" y="2716213"/>
          <p14:tracePt t="21378" x="3649663" y="2740025"/>
          <p14:tracePt t="21390" x="3698875" y="2778125"/>
          <p14:tracePt t="21395" x="3748088" y="2814638"/>
          <p14:tracePt t="21407" x="3797300" y="2851150"/>
          <p14:tracePt t="21409" x="3846513" y="2876550"/>
          <p14:tracePt t="21413" x="3871913" y="2913063"/>
          <p14:tracePt t="21424" x="3895725" y="2925763"/>
          <p14:tracePt t="21430" x="3921125" y="2949575"/>
          <p14:tracePt t="21440" x="3944938" y="2974975"/>
          <p14:tracePt t="21446" x="3970338" y="2986088"/>
          <p14:tracePt t="21457" x="3981450" y="2998788"/>
          <p14:tracePt t="21463" x="3994150" y="3011488"/>
          <p14:tracePt t="21474" x="4006850" y="3024188"/>
          <p14:tracePt t="21478" x="4019550" y="3024188"/>
          <p14:tracePt t="21490" x="4019550" y="3035300"/>
          <p14:tracePt t="21511" x="4019550" y="3048000"/>
          <p14:tracePt t="21527" x="4019550" y="3060700"/>
          <p14:tracePt t="21541" x="3994150" y="3060700"/>
          <p14:tracePt t="21544" x="3957638" y="3071813"/>
          <p14:tracePt t="21557" x="3921125" y="3071813"/>
          <p14:tracePt t="21559" x="3822700" y="3084513"/>
          <p14:tracePt t="21564" x="3748088" y="3084513"/>
          <p14:tracePt t="21575" x="3662363" y="3084513"/>
          <p14:tracePt t="21580" x="3613150" y="3084513"/>
          <p14:tracePt t="21590" x="3527425" y="3084513"/>
          <p14:tracePt t="21596" x="3441700" y="3071813"/>
          <p14:tracePt t="21607" x="3355975" y="3048000"/>
          <p14:tracePt t="21612" x="3294063" y="3035300"/>
          <p14:tracePt t="21623" x="3232150" y="3011488"/>
          <p14:tracePt t="21627" x="3182938" y="2986088"/>
          <p14:tracePt t="21641" x="3159125" y="2974975"/>
          <p14:tracePt t="21645" x="3121025" y="2962275"/>
          <p14:tracePt t="21657" x="3097213" y="2936875"/>
          <p14:tracePt t="21662" x="3071813" y="2925763"/>
          <p14:tracePt t="21674" x="3060700" y="2913063"/>
          <p14:tracePt t="21677" x="3048000" y="2900363"/>
          <p14:tracePt t="21691" x="3035300" y="2887663"/>
          <p14:tracePt t="21692" x="3035300" y="2876550"/>
          <p14:tracePt t="21699" x="3024188" y="2863850"/>
          <p14:tracePt t="21715" x="3024188" y="2851150"/>
          <p14:tracePt t="21722" x="3024188" y="2838450"/>
          <p14:tracePt t="21738" x="3035300" y="2827338"/>
          <p14:tracePt t="41381" x="3035300" y="2838450"/>
          <p14:tracePt t="41388" x="3035300" y="2876550"/>
          <p14:tracePt t="41395" x="3011488" y="2925763"/>
          <p14:tracePt t="41403" x="2998788" y="2998788"/>
          <p14:tracePt t="41411" x="2974975" y="3071813"/>
          <p14:tracePt t="41419" x="2949575" y="3146425"/>
          <p14:tracePt t="41427" x="2925763" y="3219450"/>
          <p14:tracePt t="41434" x="2887663" y="3355975"/>
          <p14:tracePt t="41442" x="2851150" y="3502025"/>
          <p14:tracePt t="41450" x="2838450" y="3576638"/>
          <p14:tracePt t="41459" x="2827338" y="3687763"/>
          <p14:tracePt t="41466" x="2814638" y="3797300"/>
          <p14:tracePt t="41475" x="2801938" y="3895725"/>
          <p14:tracePt t="41482" x="2789238" y="3970338"/>
          <p14:tracePt t="41491" x="2789238" y="4043363"/>
          <p14:tracePt t="41499" x="2789238" y="4105275"/>
          <p14:tracePt t="41507" x="2789238" y="4154488"/>
          <p14:tracePt t="41515" x="2789238" y="4203700"/>
          <p14:tracePt t="41522" x="2789238" y="4214813"/>
          <p14:tracePt t="41530" x="2789238" y="4276725"/>
          <p14:tracePt t="41538" x="2789238" y="4302125"/>
          <p14:tracePt t="41545" x="2789238" y="4325938"/>
          <p14:tracePt t="41554" x="2789238" y="4362450"/>
          <p14:tracePt t="41562" x="2801938" y="4387850"/>
          <p14:tracePt t="41570" x="2801938" y="4411663"/>
          <p14:tracePt t="41578" x="2801938" y="4424363"/>
          <p14:tracePt t="41585" x="2814638" y="4449763"/>
          <p14:tracePt t="41594" x="2814638" y="4460875"/>
          <p14:tracePt t="41602" x="2814638" y="4473575"/>
          <p14:tracePt t="41610" x="2814638" y="4486275"/>
          <p14:tracePt t="41626" x="2801938" y="4498975"/>
          <p14:tracePt t="41641" x="2789238" y="4498975"/>
          <p14:tracePt t="41649" x="2778125" y="4498975"/>
          <p14:tracePt t="41665" x="2765425" y="4498975"/>
          <p14:tracePt t="41673" x="2752725" y="4498975"/>
          <p14:tracePt t="41689" x="2740025" y="4498975"/>
          <p14:tracePt t="41697" x="2740025" y="4486275"/>
          <p14:tracePt t="41712" x="2728913" y="4486275"/>
          <p14:tracePt t="41720" x="2728913" y="4473575"/>
          <p14:tracePt t="41736" x="2728913" y="4460875"/>
          <p14:tracePt t="41752" x="2728913" y="4449763"/>
          <p14:tracePt t="41776" x="2728913" y="4437063"/>
          <p14:tracePt t="41784" x="2728913" y="4424363"/>
          <p14:tracePt t="41791" x="2728913" y="4411663"/>
          <p14:tracePt t="41799" x="2716213" y="4400550"/>
          <p14:tracePt t="41806" x="2716213" y="4387850"/>
          <p14:tracePt t="41814" x="2703513" y="4362450"/>
          <p14:tracePt t="41823" x="2690813" y="4325938"/>
          <p14:tracePt t="41831" x="2679700" y="4302125"/>
          <p14:tracePt t="41838" x="2667000" y="4264025"/>
          <p14:tracePt t="41847" x="2654300" y="4227513"/>
          <p14:tracePt t="41854" x="2643188" y="4191000"/>
          <p14:tracePt t="41862" x="2630488" y="4154488"/>
          <p14:tracePt t="41870" x="2605088" y="4129088"/>
          <p14:tracePt t="41878" x="2593975" y="4092575"/>
          <p14:tracePt t="41885" x="2581275" y="4068763"/>
          <p14:tracePt t="41894" x="2555875" y="4030663"/>
          <p14:tracePt t="41901" x="2544763" y="4019550"/>
          <p14:tracePt t="41909" x="2532063" y="3981450"/>
          <p14:tracePt t="41917" x="2519363" y="3957638"/>
          <p14:tracePt t="41927" x="2519363" y="3932238"/>
          <p14:tracePt t="41934" x="2506663" y="3908425"/>
          <p14:tracePt t="41943" x="2506663" y="3883025"/>
          <p14:tracePt t="41950" x="2506663" y="3859213"/>
          <p14:tracePt t="41959" x="2506663" y="3833813"/>
          <p14:tracePt t="41964" x="2506663" y="3810000"/>
          <p14:tracePt t="41976" x="2506663" y="3797300"/>
          <p14:tracePt t="41980" x="2506663" y="3773488"/>
          <p14:tracePt t="41992" x="2506663" y="3760788"/>
          <p14:tracePt t="41996" x="2519363" y="3760788"/>
          <p14:tracePt t="42010" x="2532063" y="3748088"/>
          <p14:tracePt t="42014" x="2555875" y="3748088"/>
          <p14:tracePt t="42026" x="2568575" y="3736975"/>
          <p14:tracePt t="42031" x="2581275" y="3736975"/>
          <p14:tracePt t="42043" x="2593975" y="3736975"/>
          <p14:tracePt t="42045" x="2617788" y="3736975"/>
          <p14:tracePt t="42059" x="2630488" y="3736975"/>
          <p14:tracePt t="42061" x="2643188" y="3736975"/>
          <p14:tracePt t="42068" x="2654300" y="3736975"/>
          <p14:tracePt t="42078" x="2667000" y="3736975"/>
          <p14:tracePt t="42083" x="2679700" y="3736975"/>
          <p14:tracePt t="42093" x="2690813" y="3736975"/>
          <p14:tracePt t="42100" x="2703513" y="3736975"/>
          <p14:tracePt t="42115" x="2716213" y="3736975"/>
          <p14:tracePt t="42147" x="2728913" y="3736975"/>
          <p14:tracePt t="42219" x="2740025" y="3736975"/>
          <p14:tracePt t="42250" x="2752725" y="3736975"/>
          <p14:tracePt t="42282" x="2765425" y="3736975"/>
          <p14:tracePt t="42313" x="2752725" y="3736975"/>
          <p14:tracePt t="42321" x="2740025" y="3736975"/>
          <p14:tracePt t="42329" x="2728913" y="3748088"/>
          <p14:tracePt t="42337" x="2716213" y="3760788"/>
          <p14:tracePt t="42345" x="2703513" y="3760788"/>
          <p14:tracePt t="42353" x="2679700" y="3773488"/>
          <p14:tracePt t="42361" x="2667000" y="3786188"/>
          <p14:tracePt t="42368" x="2654300" y="3797300"/>
          <p14:tracePt t="42377" x="2630488" y="3810000"/>
          <p14:tracePt t="42384" x="2617788" y="3822700"/>
          <p14:tracePt t="42393" x="2593975" y="3833813"/>
          <p14:tracePt t="42400" x="2581275" y="3846513"/>
          <p14:tracePt t="42408" x="2568575" y="3871913"/>
          <p14:tracePt t="42416" x="2555875" y="3871913"/>
          <p14:tracePt t="42424" x="2544763" y="3895725"/>
          <p14:tracePt t="42431" x="2532063" y="3908425"/>
          <p14:tracePt t="42439" x="2532063" y="3932238"/>
          <p14:tracePt t="42448" x="2519363" y="3957638"/>
          <p14:tracePt t="42456" x="2506663" y="3981450"/>
          <p14:tracePt t="42463" x="2506663" y="4006850"/>
          <p14:tracePt t="42472" x="2506663" y="4030663"/>
          <p14:tracePt t="42478" x="2506663" y="4068763"/>
          <p14:tracePt t="42487" x="2506663" y="4105275"/>
          <p14:tracePt t="42495" x="2506663" y="4141788"/>
          <p14:tracePt t="42503" x="2506663" y="4178300"/>
          <p14:tracePt t="42511" x="2506663" y="4203700"/>
          <p14:tracePt t="42518" x="2519363" y="4227513"/>
          <p14:tracePt t="42527" x="2532063" y="4252913"/>
          <p14:tracePt t="42534" x="2544763" y="4276725"/>
          <p14:tracePt t="42544" x="2555875" y="4289425"/>
          <p14:tracePt t="42551" x="2555875" y="4302125"/>
          <p14:tracePt t="42561" x="2555875" y="4313238"/>
          <p14:tracePt t="42566" x="2568575" y="4313238"/>
          <p14:tracePt t="42598" x="2581275" y="4313238"/>
          <p14:tracePt t="42792" x="2581275" y="4302125"/>
          <p14:tracePt t="42800" x="2581275" y="4276725"/>
          <p14:tracePt t="42808" x="2593975" y="4252913"/>
          <p14:tracePt t="42816" x="2605088" y="4227513"/>
          <p14:tracePt t="42823" x="2617788" y="4191000"/>
          <p14:tracePt t="42830" x="2630488" y="4154488"/>
          <p14:tracePt t="42839" x="2654300" y="4117975"/>
          <p14:tracePt t="42847" x="2667000" y="4105275"/>
          <p14:tracePt t="42855" x="2690813" y="4043363"/>
          <p14:tracePt t="42863" x="2690813" y="4030663"/>
          <p14:tracePt t="42871" x="2703513" y="4006850"/>
          <p14:tracePt t="42878" x="2716213" y="3981450"/>
          <p14:tracePt t="42887" x="2728913" y="3957638"/>
          <p14:tracePt t="42894" x="2728913" y="3932238"/>
          <p14:tracePt t="42903" x="2740025" y="3921125"/>
          <p14:tracePt t="42911" x="2740025" y="3908425"/>
          <p14:tracePt t="42917" x="2740025" y="3883025"/>
          <p14:tracePt t="42928" x="2752725" y="3871913"/>
          <p14:tracePt t="42943" x="2765425" y="3859213"/>
          <p14:tracePt t="42950" x="2778125" y="3846513"/>
          <p14:tracePt t="42957" x="2789238" y="3833813"/>
          <p14:tracePt t="42965" x="2801938" y="3822700"/>
          <p14:tracePt t="42973" x="2827338" y="3822700"/>
          <p14:tracePt t="42982" x="2851150" y="3810000"/>
          <p14:tracePt t="42990" x="2863850" y="3797300"/>
          <p14:tracePt t="42997" x="2887663" y="3797300"/>
          <p14:tracePt t="43004" x="2913063" y="3786188"/>
          <p14:tracePt t="43012" x="2936875" y="3786188"/>
          <p14:tracePt t="43021" x="2962275" y="3786188"/>
          <p14:tracePt t="43029" x="2986088" y="3786188"/>
          <p14:tracePt t="43037" x="2998788" y="3786188"/>
          <p14:tracePt t="43045" x="3024188" y="3786188"/>
          <p14:tracePt t="43053" x="3035300" y="3786188"/>
          <p14:tracePt t="43061" x="3048000" y="3786188"/>
          <p14:tracePt t="43069" x="3060700" y="3786188"/>
          <p14:tracePt t="43078" x="3071813" y="3786188"/>
          <p14:tracePt t="43084" x="3084513" y="3786188"/>
          <p14:tracePt t="43094" x="3097213" y="3797300"/>
          <p14:tracePt t="43108" x="3109913" y="3797300"/>
          <p14:tracePt t="43116" x="3121025" y="3797300"/>
          <p14:tracePt t="43123" x="3121025" y="3810000"/>
          <p14:tracePt t="43131" x="3133725" y="3810000"/>
          <p14:tracePt t="43140" x="3146425" y="3810000"/>
          <p14:tracePt t="43148" x="3146425" y="3822700"/>
          <p14:tracePt t="43155" x="3159125" y="3833813"/>
          <p14:tracePt t="43163" x="3170238" y="3846513"/>
          <p14:tracePt t="43172" x="3170238" y="3859213"/>
          <p14:tracePt t="43179" x="3182938" y="3883025"/>
          <p14:tracePt t="43187" x="3195638" y="3895725"/>
          <p14:tracePt t="43195" x="3208338" y="3921125"/>
          <p14:tracePt t="43203" x="3208338" y="3932238"/>
          <p14:tracePt t="43211" x="3219450" y="3957638"/>
          <p14:tracePt t="43218" x="3219450" y="3981450"/>
          <p14:tracePt t="43227" x="3219450" y="4006850"/>
          <p14:tracePt t="43235" x="3219450" y="4030663"/>
          <p14:tracePt t="43244" x="3219450" y="4068763"/>
          <p14:tracePt t="43250" x="3219450" y="4079875"/>
          <p14:tracePt t="43259" x="3219450" y="4105275"/>
          <p14:tracePt t="43266" x="3195638" y="4141788"/>
          <p14:tracePt t="43282" x="3170238" y="4178300"/>
          <p14:tracePt t="43292" x="3159125" y="4191000"/>
          <p14:tracePt t="43298" x="3146425" y="4203700"/>
          <p14:tracePt t="43309" x="3133725" y="4214813"/>
          <p14:tracePt t="43313" x="3109913" y="4227513"/>
          <p14:tracePt t="43326" x="3097213" y="4240213"/>
          <p14:tracePt t="43329" x="3084513" y="4252913"/>
          <p14:tracePt t="43343" x="3071813" y="4252913"/>
          <p14:tracePt t="43347" x="3060700" y="4252913"/>
          <p14:tracePt t="43360" x="3035300" y="4264025"/>
          <p14:tracePt t="43376" x="3011488" y="4264025"/>
          <p14:tracePt t="43380" x="2998788" y="4264025"/>
          <p14:tracePt t="43394" x="2974975" y="4264025"/>
          <p14:tracePt t="43397" x="2949575" y="4264025"/>
          <p14:tracePt t="43410" x="2925763" y="4252913"/>
          <p14:tracePt t="43414" x="2900363" y="4240213"/>
          <p14:tracePt t="43426" x="2863850" y="4227513"/>
          <p14:tracePt t="43427" x="2827338" y="4203700"/>
          <p14:tracePt t="43431" x="2789238" y="4178300"/>
          <p14:tracePt t="43443" x="2778125" y="4167188"/>
          <p14:tracePt t="43448" x="2752725" y="4141788"/>
          <p14:tracePt t="43460" x="2716213" y="4129088"/>
          <p14:tracePt t="43465" x="2703513" y="4105275"/>
          <p14:tracePt t="43477" x="2679700" y="4092575"/>
          <p14:tracePt t="43481" x="2667000" y="4079875"/>
          <p14:tracePt t="43493" x="2667000" y="4068763"/>
          <p14:tracePt t="43497" x="2654300" y="4068763"/>
          <p14:tracePt t="43509" x="2654300" y="4056063"/>
          <p14:tracePt t="43543" x="2667000" y="4056063"/>
          <p14:tracePt t="43547" x="2679700" y="4056063"/>
          <p14:tracePt t="43560" x="2690813" y="4056063"/>
          <p14:tracePt t="54623" x="2703513" y="4056063"/>
          <p14:tracePt t="54630" x="2728913" y="4056063"/>
          <p14:tracePt t="54637" x="2765425" y="4092575"/>
          <p14:tracePt t="54646" x="2789238" y="4129088"/>
          <p14:tracePt t="54654" x="2838450" y="4178300"/>
          <p14:tracePt t="54661" x="2876550" y="4227513"/>
          <p14:tracePt t="54670" x="2925763" y="4289425"/>
          <p14:tracePt t="54678" x="2962275" y="4351338"/>
          <p14:tracePt t="54685" x="3011488" y="4411663"/>
          <p14:tracePt t="54693" x="3084513" y="4535488"/>
          <p14:tracePt t="54701" x="3159125" y="4645025"/>
          <p14:tracePt t="54709" x="3182938" y="4706938"/>
          <p14:tracePt t="54716" x="3244850" y="4805363"/>
          <p14:tracePt t="54724" x="3306763" y="4891088"/>
          <p14:tracePt t="54732" x="3317875" y="4929188"/>
          <p14:tracePt t="54741" x="3355975" y="4976813"/>
          <p14:tracePt t="54749" x="3379788" y="5026025"/>
          <p14:tracePt t="54756" x="3392488" y="5051425"/>
          <p14:tracePt t="54764" x="3392488" y="5075238"/>
          <p14:tracePt t="54773" x="3405188" y="5100638"/>
          <p14:tracePt t="54779" x="3405188" y="5113338"/>
          <p14:tracePt t="54796" x="3392488" y="5124450"/>
          <p14:tracePt t="54804" x="3367088" y="5137150"/>
          <p14:tracePt t="54811" x="3330575" y="5149850"/>
          <p14:tracePt t="54819" x="3294063" y="5162550"/>
          <p14:tracePt t="54828" x="3244850" y="5173663"/>
          <p14:tracePt t="54835" x="3182938" y="5186363"/>
          <p14:tracePt t="54844" x="3121025" y="5186363"/>
          <p14:tracePt t="54852" x="2998788" y="5199063"/>
          <p14:tracePt t="54860" x="2962275" y="5199063"/>
          <p14:tracePt t="54867" x="2827338" y="5199063"/>
          <p14:tracePt t="54875" x="2778125" y="5199063"/>
          <p14:tracePt t="54883" x="2690813" y="5186363"/>
          <p14:tracePt t="54891" x="2605088" y="5186363"/>
          <p14:tracePt t="54898" x="2532063" y="5173663"/>
          <p14:tracePt t="54907" x="2457450" y="5162550"/>
          <p14:tracePt t="54914" x="2384425" y="5137150"/>
          <p14:tracePt t="54922" x="2309813" y="5124450"/>
          <p14:tracePt t="54931" x="2249488" y="5113338"/>
          <p14:tracePt t="54939" x="2200275" y="5087938"/>
          <p14:tracePt t="54947" x="2151063" y="5075238"/>
          <p14:tracePt t="54955" x="2114550" y="5064125"/>
          <p14:tracePt t="54962" x="2089150" y="5051425"/>
          <p14:tracePt t="54969" x="2065338" y="5026025"/>
          <p14:tracePt t="54978" x="2039938" y="5002213"/>
          <p14:tracePt t="54986" x="2016125" y="4989513"/>
          <p14:tracePt t="54995" x="2003425" y="4953000"/>
          <p14:tracePt t="55002" x="1990725" y="4929188"/>
          <p14:tracePt t="55011" x="1990725" y="4891088"/>
          <p14:tracePt t="55018" x="1990725" y="4841875"/>
          <p14:tracePt t="55028" x="1990725" y="4805363"/>
          <p14:tracePt t="55033" x="2003425" y="4756150"/>
          <p14:tracePt t="55045" x="2027238" y="4706938"/>
          <p14:tracePt t="55050" x="2065338" y="4657725"/>
          <p14:tracePt t="55061" x="2101850" y="4621213"/>
          <p14:tracePt t="55065" x="2163763" y="4584700"/>
          <p14:tracePt t="55078" x="2249488" y="4548188"/>
          <p14:tracePt t="55083" x="2322513" y="4522788"/>
          <p14:tracePt t="55095" x="2408238" y="4522788"/>
          <p14:tracePt t="55100" x="2506663" y="4522788"/>
          <p14:tracePt t="55112" x="2605088" y="4522788"/>
          <p14:tracePt t="55115" x="2703513" y="4548188"/>
          <p14:tracePt t="55128" x="2814638" y="4572000"/>
          <p14:tracePt t="55133" x="2936875" y="4608513"/>
          <p14:tracePt t="55145" x="3035300" y="4645025"/>
          <p14:tracePt t="55146" x="3084513" y="4657725"/>
          <p14:tracePt t="55152" x="3182938" y="4694238"/>
          <p14:tracePt t="55162" x="3268663" y="4719638"/>
          <p14:tracePt t="55168" x="3343275" y="4756150"/>
          <p14:tracePt t="55178" x="3416300" y="4781550"/>
          <p14:tracePt t="55184" x="3478213" y="4805363"/>
          <p14:tracePt t="55195" x="3540125" y="4830763"/>
          <p14:tracePt t="55199" x="3600450" y="4854575"/>
          <p14:tracePt t="55211" x="3613150" y="4867275"/>
          <p14:tracePt t="55215" x="3649663" y="4891088"/>
          <p14:tracePt t="55228" x="3687763" y="4903788"/>
          <p14:tracePt t="55232" x="3698875" y="4929188"/>
          <p14:tracePt t="55245" x="3711575" y="4940300"/>
          <p14:tracePt t="55250" x="3724275" y="4965700"/>
          <p14:tracePt t="55261" x="3724275" y="4976813"/>
          <p14:tracePt t="55263" x="3724275" y="4989513"/>
          <p14:tracePt t="55278" x="3698875" y="5002213"/>
          <p14:tracePt t="55284" x="3649663" y="5014913"/>
          <p14:tracePt t="55294" x="3576638" y="5026025"/>
          <p14:tracePt t="55297" x="3514725" y="5038725"/>
          <p14:tracePt t="55311" x="3416300" y="5051425"/>
          <p14:tracePt t="55313" x="3330575" y="5051425"/>
          <p14:tracePt t="55318" x="3232150" y="5051425"/>
          <p14:tracePt t="55328" x="3109913" y="5051425"/>
          <p14:tracePt t="55334" x="2998788" y="5051425"/>
          <p14:tracePt t="55345" x="2876550" y="5051425"/>
          <p14:tracePt t="55350" x="2765425" y="5051425"/>
          <p14:tracePt t="55361" x="2643188" y="5051425"/>
          <p14:tracePt t="55366" x="2532063" y="5051425"/>
          <p14:tracePt t="55378" x="2482850" y="5051425"/>
          <p14:tracePt t="55382" x="2309813" y="5014913"/>
          <p14:tracePt t="55395" x="2262188" y="5002213"/>
          <p14:tracePt t="55399" x="2174875" y="4976813"/>
          <p14:tracePt t="55411" x="2101850" y="4953000"/>
          <p14:tracePt t="55414" x="2039938" y="4916488"/>
          <p14:tracePt t="55428" x="1978025" y="4891088"/>
          <p14:tracePt t="55432" x="1928813" y="4841875"/>
          <p14:tracePt t="55444" x="1892300" y="4805363"/>
          <p14:tracePt t="55447" x="1868488" y="4756150"/>
          <p14:tracePt t="55462" x="1843088" y="4719638"/>
          <p14:tracePt t="55464" x="1831975" y="4670425"/>
          <p14:tracePt t="55469" x="1819275" y="4633913"/>
          <p14:tracePt t="55478" x="1819275" y="4584700"/>
          <p14:tracePt t="55484" x="1819275" y="4548188"/>
          <p14:tracePt t="55494" x="1831975" y="4510088"/>
          <p14:tracePt t="55499" x="1855788" y="4473575"/>
          <p14:tracePt t="55511" x="1892300" y="4437063"/>
          <p14:tracePt t="55515" x="1941513" y="4411663"/>
          <p14:tracePt t="55529" x="1990725" y="4387850"/>
          <p14:tracePt t="55533" x="2089150" y="4351338"/>
          <p14:tracePt t="55545" x="2163763" y="4338638"/>
          <p14:tracePt t="55549" x="2249488" y="4338638"/>
          <p14:tracePt t="55561" x="2335213" y="4338638"/>
          <p14:tracePt t="55564" x="2433638" y="4338638"/>
          <p14:tracePt t="55578" x="2544763" y="4338638"/>
          <p14:tracePt t="55582" x="2643188" y="4338638"/>
          <p14:tracePt t="55596" x="2752725" y="4338638"/>
          <p14:tracePt t="55599" x="2851150" y="4375150"/>
          <p14:tracePt t="55612" x="2962275" y="4400550"/>
          <p14:tracePt t="55616" x="3024188" y="4424363"/>
          <p14:tracePt t="55629" x="3109913" y="4460875"/>
          <p14:tracePt t="55631" x="3195638" y="4498975"/>
          <p14:tracePt t="55635" x="3257550" y="4548188"/>
          <p14:tracePt t="55644" x="3306763" y="4584700"/>
          <p14:tracePt t="55649" x="3317875" y="4595813"/>
          <p14:tracePt t="55660" x="3355975" y="4633913"/>
          <p14:tracePt t="55666" x="3379788" y="4657725"/>
          <p14:tracePt t="55677" x="3379788" y="4683125"/>
          <p14:tracePt t="55682" x="3392488" y="4706938"/>
          <p14:tracePt t="55694" x="3392488" y="4732338"/>
          <p14:tracePt t="55697" x="3379788" y="4743450"/>
          <p14:tracePt t="55711" x="3355975" y="4756150"/>
          <p14:tracePt t="55716" x="3330575" y="4768850"/>
          <p14:tracePt t="55729" x="3281363" y="4768850"/>
          <p14:tracePt t="55733" x="3232150" y="4781550"/>
          <p14:tracePt t="55745" x="3182938" y="4781550"/>
          <p14:tracePt t="55749" x="3133725" y="4781550"/>
          <p14:tracePt t="55762" x="3071813" y="4781550"/>
          <p14:tracePt t="55766" x="3024188" y="4781550"/>
          <p14:tracePt t="55778" x="2974975" y="4781550"/>
          <p14:tracePt t="55782" x="2949575" y="4781550"/>
          <p14:tracePt t="55795" x="2913063" y="4781550"/>
          <p14:tracePt t="55797" x="2876550" y="4781550"/>
          <p14:tracePt t="55801" x="2863850" y="4781550"/>
          <p14:tracePt t="56275" x="2863850" y="4792663"/>
          <p14:tracePt t="56283" x="2876550" y="4818063"/>
          <p14:tracePt t="56291" x="2900363" y="4854575"/>
          <p14:tracePt t="56298" x="2913063" y="4903788"/>
          <p14:tracePt t="56307" x="2936875" y="4940300"/>
          <p14:tracePt t="56315" x="2949575" y="4965700"/>
          <p14:tracePt t="56323" x="2962275" y="5002213"/>
          <p14:tracePt t="56330" x="2974975" y="5051425"/>
          <p14:tracePt t="56339" x="2986088" y="5075238"/>
          <p14:tracePt t="56346" x="2998788" y="5113338"/>
          <p14:tracePt t="56353" x="3011488" y="5149850"/>
          <p14:tracePt t="56362" x="3011488" y="5186363"/>
          <p14:tracePt t="56369" x="3024188" y="5211763"/>
          <p14:tracePt t="56378" x="3024188" y="5235575"/>
          <p14:tracePt t="56385" x="3024188" y="5248275"/>
          <p14:tracePt t="56394" x="3024188" y="5284788"/>
          <p14:tracePt t="56402" x="3024188" y="5297488"/>
          <p14:tracePt t="56410" x="2998788" y="5334000"/>
          <p14:tracePt t="56417" x="2986088" y="5357813"/>
          <p14:tracePt t="56425" x="2962275" y="5370513"/>
          <p14:tracePt t="56432" x="2936875" y="5407025"/>
          <p14:tracePt t="56440" x="2913063" y="5432425"/>
          <p14:tracePt t="56449" x="2887663" y="5468938"/>
          <p14:tracePt t="56457" x="2851150" y="5494338"/>
          <p14:tracePt t="56464" x="2814638" y="5530850"/>
          <p14:tracePt t="56472" x="2778125" y="5554663"/>
          <p14:tracePt t="56481" x="2740025" y="5580063"/>
          <p14:tracePt t="56488" x="2703513" y="5603875"/>
          <p14:tracePt t="56497" x="2690813" y="5603875"/>
          <p14:tracePt t="56505" x="2654300" y="5629275"/>
          <p14:tracePt t="56512" x="2617788" y="5653088"/>
          <p14:tracePt t="56519" x="2593975" y="5678488"/>
          <p14:tracePt t="56726" x="2544763" y="5678488"/>
          <p14:tracePt t="56734" x="2482850" y="5691188"/>
          <p14:tracePt t="56742" x="2408238" y="5702300"/>
          <p14:tracePt t="56750" x="2335213" y="5702300"/>
          <p14:tracePt t="56758" x="2249488" y="5715000"/>
          <p14:tracePt t="56765" x="2089150" y="5727700"/>
          <p14:tracePt t="56773" x="1990725" y="5727700"/>
          <p14:tracePt t="56781" x="1806575" y="5738813"/>
          <p14:tracePt t="56789" x="1635125" y="5751513"/>
          <p14:tracePt t="56796" x="1450975" y="5751513"/>
          <p14:tracePt t="56805" x="1277938" y="5751513"/>
          <p14:tracePt t="56813" x="1119188" y="5751513"/>
          <p14:tracePt t="56821" x="995363" y="5751513"/>
          <p14:tracePt t="56829" x="922338" y="5727700"/>
          <p14:tracePt t="56837" x="811213" y="5715000"/>
          <p14:tracePt t="56846" x="725488" y="5691188"/>
          <p14:tracePt t="56853" x="650875" y="5653088"/>
          <p14:tracePt t="56861" x="614363" y="5629275"/>
          <p14:tracePt t="56868" x="565150" y="5603875"/>
          <p14:tracePt t="56878" x="552450" y="5567363"/>
          <p14:tracePt t="56884" x="541338" y="5543550"/>
          <p14:tracePt t="56894" x="541338" y="5518150"/>
          <p14:tracePt t="56900" x="541338" y="5494338"/>
          <p14:tracePt t="56911" x="552450" y="5468938"/>
          <p14:tracePt t="56916" x="614363" y="5432425"/>
          <p14:tracePt t="56928" x="688975" y="5419725"/>
          <p14:tracePt t="56933" x="762000" y="5407025"/>
          <p14:tracePt t="56944" x="860425" y="5407025"/>
          <p14:tracePt t="56947" x="971550" y="5407025"/>
          <p14:tracePt t="56961" x="1106488" y="5407025"/>
          <p14:tracePt t="56965" x="1228725" y="5407025"/>
          <p14:tracePt t="56979" x="1363663" y="5407025"/>
          <p14:tracePt t="56982" x="1487488" y="5432425"/>
          <p14:tracePt t="56995" x="1622425" y="5456238"/>
          <p14:tracePt t="57000" x="1744663" y="5494338"/>
          <p14:tracePt t="57011" x="1868488" y="5543550"/>
          <p14:tracePt t="57014" x="1978025" y="5580063"/>
          <p14:tracePt t="57028" x="2027238" y="5603875"/>
          <p14:tracePt t="57029" x="2125663" y="5653088"/>
          <p14:tracePt t="57034" x="2212975" y="5691188"/>
          <p14:tracePt t="57044" x="2273300" y="5727700"/>
          <p14:tracePt t="57049" x="2335213" y="5764213"/>
          <p14:tracePt t="57061" x="2347913" y="5788025"/>
          <p14:tracePt t="57065" x="2384425" y="5813425"/>
          <p14:tracePt t="57078" x="2408238" y="5837238"/>
          <p14:tracePt t="57083" x="2420938" y="5862638"/>
          <p14:tracePt t="57095" x="2433638" y="5899150"/>
          <p14:tracePt t="57099" x="2446338" y="5924550"/>
          <p14:tracePt t="57111" x="2446338" y="5935663"/>
          <p14:tracePt t="57115" x="2433638" y="5973763"/>
          <p14:tracePt t="57128" x="2408238" y="5997575"/>
          <p14:tracePt t="57133" x="2371725" y="6022975"/>
          <p14:tracePt t="57145" x="2322513" y="6046788"/>
          <p14:tracePt t="57147" x="2286000" y="6072188"/>
          <p14:tracePt t="57152" x="2224088" y="6096000"/>
          <p14:tracePt t="57162" x="2163763" y="6119813"/>
          <p14:tracePt t="57168" x="2065338" y="6145213"/>
          <p14:tracePt t="57179" x="2016125" y="6145213"/>
          <p14:tracePt t="57185" x="1954213" y="6157913"/>
          <p14:tracePt t="57194" x="1892300" y="6169025"/>
          <p14:tracePt t="57199" x="1819275" y="6169025"/>
          <p14:tracePt t="57212" x="1770063" y="6169025"/>
          <p14:tracePt t="57217" x="1708150" y="6169025"/>
          <p14:tracePt t="57228" x="1658938" y="6145213"/>
          <p14:tracePt t="57232" x="1609725" y="6108700"/>
          <p14:tracePt t="57245" x="1560513" y="6083300"/>
          <p14:tracePt t="57248" x="1536700" y="6046788"/>
          <p14:tracePt t="57262" x="1500188" y="5997575"/>
          <p14:tracePt t="57266" x="1462088" y="5961063"/>
          <p14:tracePt t="57278" x="1450975" y="5911850"/>
          <p14:tracePt t="57283" x="1425575" y="5875338"/>
          <p14:tracePt t="57295" x="1425575" y="5826125"/>
          <p14:tracePt t="57299" x="1425575" y="5776913"/>
          <p14:tracePt t="57311" x="1425575" y="5738813"/>
          <p14:tracePt t="57315" x="1425575" y="5691188"/>
          <p14:tracePt t="57328" x="1425575" y="5653088"/>
          <p14:tracePt t="57330" x="1438275" y="5616575"/>
          <p14:tracePt t="57335" x="1462088" y="5580063"/>
          <p14:tracePt t="57345" x="1500188" y="5543550"/>
          <p14:tracePt t="57350" x="1536700" y="5505450"/>
          <p14:tracePt t="57361" x="1597025" y="5481638"/>
          <p14:tracePt t="57367" x="1684338" y="5432425"/>
          <p14:tracePt t="57378" x="1757363" y="5419725"/>
          <p14:tracePt t="57383" x="1831975" y="5407025"/>
          <p14:tracePt t="57394" x="1905000" y="5407025"/>
          <p14:tracePt t="57397" x="2003425" y="5407025"/>
          <p14:tracePt t="57411" x="2101850" y="5407025"/>
          <p14:tracePt t="57415" x="2200275" y="5419725"/>
          <p14:tracePt t="57428" x="2309813" y="5445125"/>
          <p14:tracePt t="57433" x="2408238" y="5481638"/>
          <p14:tracePt t="57446" x="2457450" y="5505450"/>
          <p14:tracePt t="57450" x="2544763" y="5530850"/>
          <p14:tracePt t="57462" x="2630488" y="5567363"/>
          <p14:tracePt t="57467" x="2703513" y="5603875"/>
          <p14:tracePt t="57479" x="2765425" y="5629275"/>
          <p14:tracePt t="57480" x="2827338" y="5653088"/>
          <p14:tracePt t="57485" x="2838450" y="5665788"/>
          <p14:tracePt t="57494" x="2876550" y="5678488"/>
          <p14:tracePt t="57501" x="2900363" y="5691188"/>
          <p14:tracePt t="57512" x="2913063" y="5702300"/>
          <p14:tracePt t="57517" x="2925763" y="5702300"/>
          <p14:tracePt t="57528" x="2925763" y="5715000"/>
          <p14:tracePt t="57548" x="2900363" y="5715000"/>
          <p14:tracePt t="57556" x="2863850" y="5715000"/>
          <p14:tracePt t="57563" x="2814638" y="5715000"/>
          <p14:tracePt t="57572" x="2728913" y="5715000"/>
          <p14:tracePt t="57579" x="2654300" y="5715000"/>
          <p14:tracePt t="57587" x="2555875" y="5715000"/>
          <p14:tracePt t="57596" x="2470150" y="5715000"/>
          <p14:tracePt t="57603" x="2359025" y="5715000"/>
          <p14:tracePt t="57611" x="2249488" y="5715000"/>
          <p14:tracePt t="57620" x="2151063" y="5715000"/>
          <p14:tracePt t="57627" x="2101850" y="5702300"/>
          <p14:tracePt t="57634" x="2003425" y="5678488"/>
          <p14:tracePt t="57643" x="1928813" y="5653088"/>
          <p14:tracePt t="57651" x="1855788" y="5629275"/>
          <p14:tracePt t="57659" x="1782763" y="5592763"/>
          <p14:tracePt t="57667" x="1733550" y="5567363"/>
          <p14:tracePt t="57675" x="1708150" y="5543550"/>
          <p14:tracePt t="57683" x="1671638" y="5518150"/>
          <p14:tracePt t="57691" x="1646238" y="5494338"/>
          <p14:tracePt t="57698" x="1622425" y="5468938"/>
          <p14:tracePt t="57706" x="1609725" y="5445125"/>
          <p14:tracePt t="57714" x="1609725" y="5419725"/>
          <p14:tracePt t="57721" x="1609725" y="5407025"/>
          <p14:tracePt t="57738" x="1671638" y="5383213"/>
          <p14:tracePt t="57746" x="1733550" y="5383213"/>
          <p14:tracePt t="57753" x="1806575" y="5370513"/>
          <p14:tracePt t="57761" x="1905000" y="5370513"/>
          <p14:tracePt t="57770" x="2027238" y="5370513"/>
          <p14:tracePt t="57778" x="2151063" y="5383213"/>
          <p14:tracePt t="57785" x="2298700" y="5419725"/>
          <p14:tracePt t="57794" x="2433638" y="5456238"/>
          <p14:tracePt t="57800" x="2568575" y="5505450"/>
          <p14:tracePt t="57809" x="2703513" y="5567363"/>
          <p14:tracePt t="57816" x="2827338" y="5629275"/>
          <p14:tracePt t="57825" x="2887663" y="5653088"/>
          <p14:tracePt t="57833" x="2986088" y="5702300"/>
          <p14:tracePt t="57841" x="3060700" y="5751513"/>
          <p14:tracePt t="57848" x="3084513" y="5764213"/>
          <p14:tracePt t="57856" x="3121025" y="5800725"/>
          <p14:tracePt t="57864" x="3159125" y="5849938"/>
          <p14:tracePt t="57872" x="3170238" y="5875338"/>
          <p14:tracePt t="57879" x="3170238" y="5911850"/>
          <p14:tracePt t="57888" x="3133725" y="5935663"/>
          <p14:tracePt t="57896" x="3060700" y="5961063"/>
          <p14:tracePt t="57904" x="2949575" y="5984875"/>
          <p14:tracePt t="57912" x="2740025" y="6022975"/>
          <p14:tracePt t="57920" x="2568575" y="6046788"/>
          <p14:tracePt t="57928" x="2457450" y="6059488"/>
          <p14:tracePt t="57936" x="2273300" y="6072188"/>
          <p14:tracePt t="57945" x="2076450" y="6072188"/>
          <p14:tracePt t="57952" x="1892300" y="6072188"/>
          <p14:tracePt t="57961" x="1819275" y="6059488"/>
          <p14:tracePt t="57967" x="1585913" y="6010275"/>
          <p14:tracePt t="57979" x="1536700" y="5984875"/>
          <p14:tracePt t="57983" x="1450975" y="5948363"/>
          <p14:tracePt t="57995" x="1425575" y="5924550"/>
          <p14:tracePt t="58000" x="1376363" y="5899150"/>
          <p14:tracePt t="58012" x="1327150" y="5849938"/>
          <p14:tracePt t="58016" x="1327150" y="5813425"/>
          <p14:tracePt t="58028" x="1327150" y="5776913"/>
          <p14:tracePt t="58032" x="1352550" y="5751513"/>
          <p14:tracePt t="58046" x="1412875" y="5715000"/>
          <p14:tracePt t="58050" x="1511300" y="5691188"/>
          <p14:tracePt t="58061" x="1622425" y="5678488"/>
          <p14:tracePt t="58064" x="1757363" y="5678488"/>
          <p14:tracePt t="58078" x="1892300" y="5678488"/>
          <p14:tracePt t="58082" x="2163763" y="5678488"/>
          <p14:tracePt t="58095" x="2262188" y="5691188"/>
          <p14:tracePt t="58097" x="2408238" y="5727700"/>
          <p14:tracePt t="58102" x="2555875" y="5788025"/>
          <p14:tracePt t="58111" x="2690813" y="5862638"/>
          <p14:tracePt t="58118" x="2740025" y="5899150"/>
          <p14:tracePt t="58128" x="2838450" y="5973763"/>
          <p14:tracePt t="58134" x="2900363" y="6046788"/>
          <p14:tracePt t="58145" x="2949575" y="6108700"/>
          <p14:tracePt t="58149" x="2974975" y="6157913"/>
          <p14:tracePt t="58162" x="2974975" y="6218238"/>
          <p14:tracePt t="58166" x="2974975" y="6256338"/>
          <p14:tracePt t="58178" x="2962275" y="6292850"/>
          <p14:tracePt t="58181" x="2900363" y="6365875"/>
          <p14:tracePt t="58195" x="2827338" y="6391275"/>
          <p14:tracePt t="58199" x="2740025" y="6415088"/>
          <p14:tracePt t="58212" x="2690813" y="6427788"/>
          <p14:tracePt t="58217" x="2544763" y="6453188"/>
          <p14:tracePt t="58228" x="2495550" y="6453188"/>
          <p14:tracePt t="58230" x="2397125" y="6453188"/>
          <p14:tracePt t="58246" x="2322513" y="6453188"/>
          <p14:tracePt t="58247" x="2249488" y="6427788"/>
          <p14:tracePt t="58252" x="2151063" y="6365875"/>
          <p14:tracePt t="58261" x="2089150" y="6316663"/>
          <p14:tracePt t="58267" x="2052638" y="6230938"/>
          <p14:tracePt t="58278" x="2027238" y="6157913"/>
          <p14:tracePt t="58284" x="2027238" y="6059488"/>
          <p14:tracePt t="58294" x="2027238" y="5961063"/>
          <p14:tracePt t="58300" x="2027238" y="5875338"/>
          <p14:tracePt t="58311" x="2065338" y="5800725"/>
          <p14:tracePt t="58315" x="2114550" y="5738813"/>
          <p14:tracePt t="58328" x="2174875" y="5678488"/>
          <p14:tracePt t="58331" x="2262188" y="5641975"/>
          <p14:tracePt t="58344" x="2359025" y="5616575"/>
          <p14:tracePt t="58348" x="2446338" y="5616575"/>
          <p14:tracePt t="58361" x="2544763" y="5616575"/>
          <p14:tracePt t="58363" x="2630488" y="5629275"/>
          <p14:tracePt t="58378" x="2716213" y="5678488"/>
          <p14:tracePt t="58381" x="2765425" y="5702300"/>
          <p14:tracePt t="58395" x="2838450" y="5751513"/>
          <p14:tracePt t="58399" x="2900363" y="5800725"/>
          <p14:tracePt t="58412" x="2925763" y="5837238"/>
          <p14:tracePt t="58414" x="2962275" y="5875338"/>
          <p14:tracePt t="58418" x="2986088" y="5911850"/>
          <p14:tracePt t="58427" x="3011488" y="5948363"/>
          <p14:tracePt t="58433" x="3024188" y="5984875"/>
          <p14:tracePt t="58445" x="3024188" y="6022975"/>
          <p14:tracePt t="58450" x="3024188" y="6046788"/>
          <p14:tracePt t="58462" x="2998788" y="6072188"/>
          <p14:tracePt t="58466" x="2974975" y="6083300"/>
          <p14:tracePt t="58479" x="2936875" y="6108700"/>
          <p14:tracePt t="58483" x="2887663" y="6119813"/>
          <p14:tracePt t="58495" x="2838450" y="6132513"/>
          <p14:tracePt t="58499" x="2778125" y="6132513"/>
          <p14:tracePt t="58511" x="2728913" y="6145213"/>
          <p14:tracePt t="58514" x="2667000" y="6145213"/>
          <p14:tracePt t="58528" x="2605088" y="6145213"/>
          <p14:tracePt t="58531" x="2555875" y="6145213"/>
          <p14:tracePt t="58546" x="2532063" y="6145213"/>
          <p14:tracePt t="58549" x="2495550" y="6145213"/>
          <p14:tracePt t="58561" x="2457450" y="6145213"/>
          <p14:tracePt t="58563" x="2433638" y="6145213"/>
          <p14:tracePt t="58578" x="2420938" y="6132513"/>
          <p14:tracePt t="58580" x="2408238" y="6119813"/>
          <p14:tracePt t="58585" x="2397125" y="6096000"/>
          <p14:tracePt t="58881" x="2359025" y="6096000"/>
          <p14:tracePt t="58889" x="2309813" y="6096000"/>
          <p14:tracePt t="58897" x="2236788" y="6096000"/>
          <p14:tracePt t="58904" x="2163763" y="6108700"/>
          <p14:tracePt t="58912" x="2101850" y="6108700"/>
          <p14:tracePt t="58920" x="2027238" y="6108700"/>
          <p14:tracePt t="58928" x="1941513" y="6119813"/>
          <p14:tracePt t="58936" x="1868488" y="6119813"/>
          <p14:tracePt t="58944" x="1733550" y="6119813"/>
          <p14:tracePt t="58951" x="1609725" y="6119813"/>
          <p14:tracePt t="58960" x="1487488" y="6096000"/>
          <p14:tracePt t="58968" x="1376363" y="6072188"/>
          <p14:tracePt t="58976" x="1339850" y="6046788"/>
          <p14:tracePt t="58984" x="1254125" y="5997575"/>
          <p14:tracePt t="58990" x="1179513" y="5948363"/>
          <p14:tracePt t="58998" x="1119188" y="5886450"/>
          <p14:tracePt t="59006" x="1081088" y="5826125"/>
          <p14:tracePt t="59015" x="1057275" y="5776913"/>
          <p14:tracePt t="59023" x="1044575" y="5715000"/>
          <p14:tracePt t="59031" x="1044575" y="5678488"/>
          <p14:tracePt t="59039" x="1044575" y="5629275"/>
          <p14:tracePt t="59047" x="1057275" y="5592763"/>
          <p14:tracePt t="59055" x="1081088" y="5567363"/>
          <p14:tracePt t="59063" x="1130300" y="5543550"/>
          <p14:tracePt t="59071" x="1216025" y="5505450"/>
          <p14:tracePt t="59078" x="1290638" y="5494338"/>
          <p14:tracePt t="59085" x="1376363" y="5481638"/>
          <p14:tracePt t="59096" x="1487488" y="5456238"/>
          <p14:tracePt t="59101" x="1597025" y="5456238"/>
          <p14:tracePt t="59112" x="1720850" y="5456238"/>
          <p14:tracePt t="59118" x="1855788" y="5456238"/>
          <p14:tracePt t="59128" x="1978025" y="5456238"/>
          <p14:tracePt t="59134" x="2114550" y="5494338"/>
          <p14:tracePt t="59145" x="2249488" y="5543550"/>
          <p14:tracePt t="59149" x="2371725" y="5603875"/>
          <p14:tracePt t="59162" x="2495550" y="5678488"/>
          <p14:tracePt t="59166" x="2605088" y="5738813"/>
          <p14:tracePt t="59178" x="2716213" y="5826125"/>
          <p14:tracePt t="59183" x="2827338" y="5899150"/>
          <p14:tracePt t="59196" x="2863850" y="5935663"/>
          <p14:tracePt t="59201" x="2936875" y="6010275"/>
          <p14:tracePt t="59212" x="3011488" y="6072188"/>
          <p14:tracePt t="59215" x="3060700" y="6145213"/>
          <p14:tracePt t="59229" x="3109913" y="6207125"/>
          <p14:tracePt t="59233" x="3146425" y="6267450"/>
          <p14:tracePt t="59245" x="3170238" y="6329363"/>
          <p14:tracePt t="59247" x="3195638" y="6378575"/>
          <p14:tracePt t="59252" x="3195638" y="6427788"/>
          <p14:tracePt t="59261" x="3208338" y="6477000"/>
          <p14:tracePt t="59268" x="3208338" y="6526213"/>
          <p14:tracePt t="59278" x="3208338" y="6575425"/>
          <p14:tracePt t="59284" x="3195638" y="6611938"/>
          <p14:tracePt t="59294" x="3159125" y="6648450"/>
          <p14:tracePt t="59299" x="3071813" y="6723063"/>
          <p14:tracePt t="59312" x="3011488" y="6759575"/>
          <p14:tracePt t="59317" x="2949575" y="6808788"/>
          <p14:tracePt t="59328" x="2863850" y="6834188"/>
          <p14:tracePt t="59390" x="2027238" y="6821488"/>
          <p14:tracePt t="59397" x="1941513" y="6746875"/>
          <p14:tracePt t="59402" x="1855788" y="6673850"/>
          <p14:tracePt t="59411" x="1770063" y="6575425"/>
          <p14:tracePt t="59417" x="1708150" y="6477000"/>
          <p14:tracePt t="59425" x="1658938" y="6378575"/>
          <p14:tracePt t="59433" x="1635125" y="6267450"/>
          <p14:tracePt t="59442" x="1609725" y="6145213"/>
          <p14:tracePt t="59450" x="1597025" y="6022975"/>
          <p14:tracePt t="59458" x="1597025" y="5899150"/>
          <p14:tracePt t="59466" x="1597025" y="5776913"/>
          <p14:tracePt t="59474" x="1646238" y="5653088"/>
          <p14:tracePt t="59481" x="1695450" y="5554663"/>
          <p14:tracePt t="59490" x="1770063" y="5468938"/>
          <p14:tracePt t="59497" x="1843088" y="5383213"/>
          <p14:tracePt t="59505" x="1941513" y="5321300"/>
          <p14:tracePt t="59512" x="2039938" y="5260975"/>
          <p14:tracePt t="59520" x="2163763" y="5222875"/>
          <p14:tracePt t="59528" x="2286000" y="5199063"/>
          <p14:tracePt t="59537" x="2408238" y="5199063"/>
          <p14:tracePt t="59547" x="2544763" y="5199063"/>
          <p14:tracePt t="59553" x="2679700" y="5211763"/>
          <p14:tracePt t="59561" x="2827338" y="5248275"/>
          <p14:tracePt t="59568" x="2949575" y="5321300"/>
          <p14:tracePt t="59578" x="3097213" y="5395913"/>
          <p14:tracePt t="59583" x="3232150" y="5468938"/>
          <p14:tracePt t="59595" x="3355975" y="5554663"/>
          <p14:tracePt t="59600" x="3405188" y="5592763"/>
          <p14:tracePt t="59611" x="3490913" y="5665788"/>
          <p14:tracePt t="59615" x="3563938" y="5727700"/>
          <p14:tracePt t="59628" x="3625850" y="5800725"/>
          <p14:tracePt t="59632" x="3662363" y="5862638"/>
          <p14:tracePt t="59645" x="3687763" y="5924550"/>
          <p14:tracePt t="59649" x="3687763" y="5984875"/>
          <p14:tracePt t="59661" x="3687763" y="6034088"/>
          <p14:tracePt t="59665" x="3675063" y="6108700"/>
          <p14:tracePt t="59679" x="3625850" y="6157913"/>
          <p14:tracePt t="59683" x="3527425" y="6207125"/>
          <p14:tracePt t="59696" x="3441700" y="6243638"/>
          <p14:tracePt t="59698" x="3317875" y="6280150"/>
          <p14:tracePt t="59703" x="3097213" y="6316663"/>
          <p14:tracePt t="59712" x="2998788" y="63293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F13BFB-6B8B-47DF-8790-81E0F6DE4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774949"/>
          </a:xfrm>
        </p:spPr>
        <p:txBody>
          <a:bodyPr/>
          <a:lstStyle/>
          <a:p>
            <a:r>
              <a:rPr lang="zh-TW" altLang="en-US" dirty="0"/>
              <a:t>動物園</a:t>
            </a:r>
            <a:r>
              <a:rPr lang="en-US" altLang="zh-TW" dirty="0"/>
              <a:t>-</a:t>
            </a:r>
            <a:r>
              <a:rPr lang="zh-TW" altLang="en-US" dirty="0"/>
              <a:t>資料結構請勿更動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AE2483-4386-4BBA-AA7A-BFDE21593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278469"/>
            <a:ext cx="6817700" cy="5554133"/>
          </a:xfrm>
        </p:spPr>
        <p:txBody>
          <a:bodyPr>
            <a:normAutofit/>
          </a:bodyPr>
          <a:lstStyle/>
          <a:p>
            <a:r>
              <a:rPr lang="zh-TW" altLang="en-US" dirty="0"/>
              <a:t>請參考</a:t>
            </a:r>
            <a:r>
              <a:rPr lang="en-US" altLang="zh-TW" dirty="0" err="1"/>
              <a:t>zoo_stu.h</a:t>
            </a:r>
            <a:r>
              <a:rPr lang="en-US" altLang="zh-TW" dirty="0"/>
              <a:t>	</a:t>
            </a:r>
          </a:p>
          <a:p>
            <a:pPr lvl="1"/>
            <a:r>
              <a:rPr lang="en-US" altLang="zh-TW" dirty="0"/>
              <a:t>std::vector&lt;Animal*&gt; house;</a:t>
            </a:r>
          </a:p>
          <a:p>
            <a:pPr lvl="1"/>
            <a:r>
              <a:rPr lang="en-US" altLang="zh-TW" dirty="0"/>
              <a:t>	int </a:t>
            </a:r>
            <a:r>
              <a:rPr lang="en-US" altLang="zh-TW" dirty="0" err="1"/>
              <a:t>foodCount</a:t>
            </a:r>
            <a:r>
              <a:rPr lang="en-US" altLang="zh-TW" dirty="0"/>
              <a:t>; 	//</a:t>
            </a:r>
            <a:r>
              <a:rPr lang="zh-TW" altLang="en-US" dirty="0"/>
              <a:t>動物園食物 沒食物可以用存款轉換</a:t>
            </a:r>
          </a:p>
          <a:p>
            <a:pPr lvl="1"/>
            <a:r>
              <a:rPr lang="zh-TW" altLang="en-US" dirty="0"/>
              <a:t>	</a:t>
            </a:r>
            <a:r>
              <a:rPr lang="en-US" altLang="zh-TW" dirty="0"/>
              <a:t>int </a:t>
            </a:r>
            <a:r>
              <a:rPr lang="en-US" altLang="zh-TW" dirty="0" err="1"/>
              <a:t>waterCount</a:t>
            </a:r>
            <a:r>
              <a:rPr lang="en-US" altLang="zh-TW" dirty="0"/>
              <a:t>; 	//</a:t>
            </a:r>
            <a:r>
              <a:rPr lang="zh-TW" altLang="en-US" dirty="0"/>
              <a:t>動物園水 每</a:t>
            </a:r>
            <a:r>
              <a:rPr lang="en-US" altLang="zh-TW" dirty="0"/>
              <a:t>RUN</a:t>
            </a:r>
            <a:r>
              <a:rPr lang="zh-TW" altLang="en-US" dirty="0"/>
              <a:t>會增加</a:t>
            </a:r>
            <a:r>
              <a:rPr lang="en-US" altLang="zh-TW" dirty="0"/>
              <a:t>100;</a:t>
            </a:r>
          </a:p>
          <a:p>
            <a:pPr lvl="1"/>
            <a:r>
              <a:rPr lang="en-US" altLang="zh-TW" dirty="0"/>
              <a:t>	int deposit; 		//</a:t>
            </a:r>
            <a:r>
              <a:rPr lang="zh-TW" altLang="en-US" dirty="0"/>
              <a:t>動物園存款 動物運動可增加</a:t>
            </a:r>
          </a:p>
          <a:p>
            <a:pPr lvl="1"/>
            <a:r>
              <a:rPr lang="zh-TW" altLang="en-US" dirty="0"/>
              <a:t>	</a:t>
            </a:r>
            <a:r>
              <a:rPr lang="en-US" altLang="zh-TW" dirty="0"/>
              <a:t>const int </a:t>
            </a:r>
            <a:r>
              <a:rPr lang="en-US" altLang="zh-TW" dirty="0" err="1"/>
              <a:t>sizeLimit</a:t>
            </a:r>
            <a:r>
              <a:rPr lang="en-US" altLang="zh-TW" dirty="0"/>
              <a:t>; //</a:t>
            </a:r>
            <a:r>
              <a:rPr lang="zh-TW" altLang="en-US" dirty="0"/>
              <a:t>動物園設計上限</a:t>
            </a:r>
            <a:r>
              <a:rPr lang="en-US" altLang="zh-TW" dirty="0"/>
              <a:t>(</a:t>
            </a:r>
            <a:r>
              <a:rPr lang="zh-TW" altLang="en-US" dirty="0"/>
              <a:t>初次創建時設定</a:t>
            </a:r>
            <a:r>
              <a:rPr lang="en-US" altLang="zh-TW" dirty="0"/>
              <a:t>)</a:t>
            </a:r>
            <a:r>
              <a:rPr lang="zh-TW" altLang="en-US" dirty="0"/>
              <a:t>可超過但追加動物會警告</a:t>
            </a:r>
            <a:endParaRPr lang="en-US" altLang="zh-TW" dirty="0"/>
          </a:p>
          <a:p>
            <a:pPr lvl="2"/>
            <a:r>
              <a:rPr lang="en-US" altLang="zh-TW" dirty="0"/>
              <a:t>[WARNING] Too many animals !!!</a:t>
            </a:r>
          </a:p>
          <a:p>
            <a:r>
              <a:rPr lang="zh-TW" altLang="en-US" dirty="0"/>
              <a:t>其他範例輸出訊息亦可參考</a:t>
            </a:r>
            <a:r>
              <a:rPr lang="en-US" altLang="zh-TW" dirty="0" err="1"/>
              <a:t>zoo_stu.h</a:t>
            </a:r>
            <a:r>
              <a:rPr lang="en-US" altLang="zh-TW" dirty="0"/>
              <a:t>	</a:t>
            </a:r>
          </a:p>
          <a:p>
            <a:pPr lvl="1"/>
            <a:r>
              <a:rPr lang="en-US" altLang="zh-TW" dirty="0"/>
              <a:t>[LOG] Feeding food...</a:t>
            </a:r>
          </a:p>
          <a:p>
            <a:pPr lvl="1"/>
            <a:r>
              <a:rPr lang="en-US" altLang="zh-TW" dirty="0"/>
              <a:t>[WARNING] Insufficient food !!!</a:t>
            </a:r>
          </a:p>
          <a:p>
            <a:pPr lvl="1"/>
            <a:r>
              <a:rPr lang="en-US" altLang="zh-TW" dirty="0"/>
              <a:t>[LOG] total consume ####</a:t>
            </a:r>
            <a:r>
              <a:rPr lang="zh-TW" altLang="en-US" dirty="0"/>
              <a:t> </a:t>
            </a:r>
            <a:r>
              <a:rPr lang="en-US" altLang="zh-TW" dirty="0"/>
              <a:t>food.</a:t>
            </a:r>
          </a:p>
          <a:p>
            <a:pPr lvl="1"/>
            <a:r>
              <a:rPr lang="en-US" altLang="zh-TW" dirty="0"/>
              <a:t>[LOG] ask all animals to rest.</a:t>
            </a:r>
          </a:p>
          <a:p>
            <a:pPr lvl="1"/>
            <a:r>
              <a:rPr lang="en-US" altLang="zh-TW" dirty="0"/>
              <a:t>…</a:t>
            </a: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76388F96-DB69-C843-A1CE-84D7C22BA1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52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17"/>
    </mc:Choice>
    <mc:Fallback xmlns="">
      <p:transition spd="slow" advTm="196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54" x="2974975" y="6280150"/>
          <p14:tracePt t="3461" x="2949575" y="6243638"/>
          <p14:tracePt t="3469" x="2925763" y="6194425"/>
          <p14:tracePt t="3477" x="2900363" y="6157913"/>
          <p14:tracePt t="3485" x="2887663" y="6108700"/>
          <p14:tracePt t="3493" x="2863850" y="6059488"/>
          <p14:tracePt t="3501" x="2838450" y="5984875"/>
          <p14:tracePt t="3509" x="2827338" y="5924550"/>
          <p14:tracePt t="3517" x="2801938" y="5849938"/>
          <p14:tracePt t="3525" x="2765425" y="5715000"/>
          <p14:tracePt t="3532" x="2690813" y="5456238"/>
          <p14:tracePt t="3540" x="2643188" y="5272088"/>
          <p14:tracePt t="3548" x="2593975" y="5064125"/>
          <p14:tracePt t="3556" x="2544763" y="4841875"/>
          <p14:tracePt t="3564" x="2495550" y="4608513"/>
          <p14:tracePt t="3572" x="2446338" y="4375150"/>
          <p14:tracePt t="3582" x="2433638" y="4264025"/>
          <p14:tracePt t="3588" x="2397125" y="4056063"/>
          <p14:tracePt t="3597" x="2371725" y="3859213"/>
          <p14:tracePt t="3604" x="2347913" y="3649663"/>
          <p14:tracePt t="3615" x="2347913" y="3465513"/>
          <p14:tracePt t="3620" x="2347913" y="3306763"/>
          <p14:tracePt t="3631" x="2347913" y="3146425"/>
          <p14:tracePt t="3635" x="2347913" y="3011488"/>
          <p14:tracePt t="3647" x="2371725" y="2876550"/>
          <p14:tracePt t="3651" x="2397125" y="2827338"/>
          <p14:tracePt t="3664" x="2433638" y="2728913"/>
          <p14:tracePt t="3669" x="2482850" y="2630488"/>
          <p14:tracePt t="3681" x="2532063" y="2544763"/>
          <p14:tracePt t="3686" x="2568575" y="2482850"/>
          <p14:tracePt t="3697" x="2630488" y="2433638"/>
          <p14:tracePt t="3700" x="2690813" y="2397125"/>
          <p14:tracePt t="3714" x="2789238" y="2335213"/>
          <p14:tracePt t="3718" x="2863850" y="2322513"/>
          <p14:tracePt t="3731" x="2962275" y="2309813"/>
          <p14:tracePt t="3736" x="3060700" y="2298700"/>
          <p14:tracePt t="3746" x="3170238" y="2286000"/>
          <p14:tracePt t="3747" x="3294063" y="2286000"/>
          <p14:tracePt t="3754" x="3441700" y="2286000"/>
          <p14:tracePt t="3764" x="3563938" y="2286000"/>
          <p14:tracePt t="3770" x="3698875" y="2286000"/>
          <p14:tracePt t="3780" x="3822700" y="2273300"/>
          <p14:tracePt t="3786" x="3932238" y="2273300"/>
          <p14:tracePt t="3797" x="4043363" y="2273300"/>
          <p14:tracePt t="3802" x="4105275" y="2273300"/>
          <p14:tracePt t="3813" x="4203700" y="2273300"/>
          <p14:tracePt t="3817" x="4289425" y="2273300"/>
          <p14:tracePt t="3831" x="4411663" y="2273300"/>
          <p14:tracePt t="3834" x="4486275" y="2298700"/>
          <p14:tracePt t="3847" x="4548188" y="2347913"/>
          <p14:tracePt t="3852" x="4608513" y="2420938"/>
          <p14:tracePt t="3864" x="4670425" y="2519363"/>
          <p14:tracePt t="3868" x="4706938" y="2643188"/>
          <p14:tracePt t="3881" x="4756150" y="2876550"/>
          <p14:tracePt t="3885" x="4756150" y="2974975"/>
          <p14:tracePt t="3897" x="4756150" y="3146425"/>
          <p14:tracePt t="3898" x="4756150" y="3317875"/>
          <p14:tracePt t="3904" x="4732338" y="3490913"/>
          <p14:tracePt t="3915" x="4670425" y="3625850"/>
          <p14:tracePt t="3921" x="4584700" y="3760788"/>
          <p14:tracePt t="3930" x="4498975" y="3871913"/>
          <p14:tracePt t="3936" x="4387850" y="3970338"/>
          <p14:tracePt t="3947" x="4264025" y="4056063"/>
          <p14:tracePt t="3952" x="4117975" y="4117975"/>
          <p14:tracePt t="3963" x="3981450" y="4167188"/>
          <p14:tracePt t="3968" x="3822700" y="4203700"/>
          <p14:tracePt t="3980" x="3551238" y="4227513"/>
          <p14:tracePt t="3984" x="3367088" y="4227513"/>
          <p14:tracePt t="3997" x="3195638" y="4227513"/>
          <p14:tracePt t="4001" x="2998788" y="4191000"/>
          <p14:tracePt t="4014" x="2801938" y="4117975"/>
          <p14:tracePt t="4019" x="2605088" y="4019550"/>
          <p14:tracePt t="4030" x="2408238" y="3908425"/>
          <p14:tracePt t="4034" x="2212975" y="3760788"/>
          <p14:tracePt t="4048" x="2039938" y="3613150"/>
          <p14:tracePt t="4052" x="1892300" y="3441700"/>
          <p14:tracePt t="4064" x="1831975" y="3343275"/>
          <p14:tracePt t="4066" x="1708150" y="3170238"/>
          <p14:tracePt t="4070" x="1609725" y="2986088"/>
          <p14:tracePt t="4079" x="1536700" y="2827338"/>
          <p14:tracePt t="4086" x="1487488" y="2654300"/>
          <p14:tracePt t="4097" x="1450975" y="2482850"/>
          <p14:tracePt t="4102" x="1450975" y="2335213"/>
          <p14:tracePt t="4114" x="1450975" y="2200275"/>
          <p14:tracePt t="4118" x="1450975" y="2076450"/>
          <p14:tracePt t="4131" x="1474788" y="1966913"/>
          <p14:tracePt t="4135" x="1536700" y="1868488"/>
          <p14:tracePt t="4147" x="1597025" y="1793875"/>
          <p14:tracePt t="4151" x="1671638" y="1733550"/>
          <p14:tracePt t="4164" x="1757363" y="1671638"/>
          <p14:tracePt t="4168" x="1868488" y="1622425"/>
          <p14:tracePt t="4180" x="1978025" y="1585913"/>
          <p14:tracePt t="4184" x="2101850" y="1560513"/>
          <p14:tracePt t="4198" x="2236788" y="1547813"/>
          <p14:tracePt t="4202" x="2371725" y="1536700"/>
          <p14:tracePt t="4214" x="2495550" y="1536700"/>
          <p14:tracePt t="4218" x="2605088" y="1536700"/>
          <p14:tracePt t="4231" x="2728913" y="1547813"/>
          <p14:tracePt t="4232" x="2838450" y="1585913"/>
          <p14:tracePt t="4237" x="2949575" y="1635125"/>
          <p14:tracePt t="4246" x="3048000" y="1684338"/>
          <p14:tracePt t="4252" x="3146425" y="1744663"/>
          <p14:tracePt t="4264" x="3244850" y="1806575"/>
          <p14:tracePt t="4268" x="3317875" y="1881188"/>
          <p14:tracePt t="4281" x="3392488" y="1954213"/>
          <p14:tracePt t="4284" x="3465513" y="2052638"/>
          <p14:tracePt t="4297" x="3527425" y="2151063"/>
          <p14:tracePt t="4301" x="3589338" y="2286000"/>
          <p14:tracePt t="4314" x="3625850" y="2408238"/>
          <p14:tracePt t="4319" x="3662363" y="2568575"/>
          <p14:tracePt t="4331" x="3662363" y="2740025"/>
          <p14:tracePt t="4334" x="3662363" y="2913063"/>
          <p14:tracePt t="4348" x="3662363" y="3084513"/>
          <p14:tracePt t="4351" x="3625850" y="3257550"/>
          <p14:tracePt t="4365" x="3551238" y="3429000"/>
          <p14:tracePt t="4369" x="3405188" y="3675063"/>
          <p14:tracePt t="4381" x="3330575" y="3748088"/>
          <p14:tracePt t="4382" x="3219450" y="3871913"/>
          <p14:tracePt t="4387" x="3109913" y="3981450"/>
          <p14:tracePt t="4397" x="2986088" y="4079875"/>
          <p14:tracePt t="4402" x="2851150" y="4167188"/>
          <p14:tracePt t="4414" x="2740025" y="4214813"/>
          <p14:tracePt t="4418" x="2617788" y="4252913"/>
          <p14:tracePt t="4431" x="2506663" y="4276725"/>
          <p14:tracePt t="4434" x="2384425" y="4276725"/>
          <p14:tracePt t="4447" x="2273300" y="4276725"/>
          <p14:tracePt t="4451" x="2163763" y="4240213"/>
          <p14:tracePt t="4464" x="2052638" y="4167188"/>
          <p14:tracePt t="4468" x="1941513" y="4068763"/>
          <p14:tracePt t="4480" x="1855788" y="3944938"/>
          <p14:tracePt t="4484" x="1770063" y="3810000"/>
          <p14:tracePt t="4497" x="1708150" y="3662363"/>
          <p14:tracePt t="4502" x="1671638" y="3502025"/>
          <p14:tracePt t="4514" x="1646238" y="3343275"/>
          <p14:tracePt t="4519" x="1635125" y="3208338"/>
          <p14:tracePt t="4531" x="1635125" y="3071813"/>
          <p14:tracePt t="4532" x="1635125" y="3024188"/>
          <p14:tracePt t="4538" x="1635125" y="2913063"/>
          <p14:tracePt t="4547" x="1658938" y="2838450"/>
          <p14:tracePt t="4553" x="1695450" y="2778125"/>
          <p14:tracePt t="4563" x="1720850" y="2716213"/>
          <p14:tracePt t="4569" x="1770063" y="2690813"/>
          <p14:tracePt t="4581" x="1793875" y="2654300"/>
          <p14:tracePt t="4585" x="1855788" y="2630488"/>
          <p14:tracePt t="4597" x="1892300" y="2605088"/>
          <p14:tracePt t="4602" x="1978025" y="2568575"/>
          <p14:tracePt t="4614" x="2052638" y="2555875"/>
          <p14:tracePt t="4619" x="2125663" y="2532063"/>
          <p14:tracePt t="4630" x="2212975" y="2506663"/>
          <p14:tracePt t="4635" x="2298700" y="2470150"/>
          <p14:tracePt t="4647" x="2335213" y="2457450"/>
          <p14:tracePt t="4652" x="2408238" y="2433638"/>
          <p14:tracePt t="4664" x="2482850" y="2420938"/>
          <p14:tracePt t="4668" x="2555875" y="2397125"/>
          <p14:tracePt t="4681" x="2605088" y="2397125"/>
          <p14:tracePt t="4683" x="2667000" y="2397125"/>
          <p14:tracePt t="4687" x="2716213" y="2397125"/>
          <p14:tracePt t="4697" x="2765425" y="2408238"/>
          <p14:tracePt t="4703" x="2801938" y="2446338"/>
          <p14:tracePt t="4714" x="2838450" y="2482850"/>
          <p14:tracePt t="4719" x="2876550" y="2532063"/>
          <p14:tracePt t="4731" x="2887663" y="2568575"/>
          <p14:tracePt t="5997" x="2887663" y="2593975"/>
          <p14:tracePt t="6004" x="2887663" y="2630488"/>
          <p14:tracePt t="6012" x="2900363" y="2667000"/>
          <p14:tracePt t="6020" x="2913063" y="2728913"/>
          <p14:tracePt t="6028" x="2925763" y="2778125"/>
          <p14:tracePt t="6035" x="2936875" y="2851150"/>
          <p14:tracePt t="6043" x="2949575" y="2925763"/>
          <p14:tracePt t="6051" x="2998788" y="3159125"/>
          <p14:tracePt t="6059" x="3048000" y="3355975"/>
          <p14:tracePt t="6067" x="3084513" y="3576638"/>
          <p14:tracePt t="6075" x="3121025" y="3797300"/>
          <p14:tracePt t="6083" x="3146425" y="3921125"/>
          <p14:tracePt t="6091" x="3195638" y="4141788"/>
          <p14:tracePt t="6099" x="3244850" y="4351338"/>
          <p14:tracePt t="6107" x="3257550" y="4411663"/>
          <p14:tracePt t="6114" x="3306763" y="4548188"/>
          <p14:tracePt t="6122" x="3343275" y="4633913"/>
          <p14:tracePt t="6297" x="3343275" y="4621213"/>
          <p14:tracePt t="6304" x="3343275" y="4584700"/>
          <p14:tracePt t="6312" x="3343275" y="4510088"/>
          <p14:tracePt t="6320" x="3343275" y="4400550"/>
          <p14:tracePt t="6328" x="3343275" y="4276725"/>
          <p14:tracePt t="6336" x="3343275" y="4117975"/>
          <p14:tracePt t="6344" x="3367088" y="3944938"/>
          <p14:tracePt t="6352" x="3392488" y="3760788"/>
          <p14:tracePt t="6360" x="3416300" y="3613150"/>
          <p14:tracePt t="6368" x="3429000" y="3441700"/>
          <p14:tracePt t="6376" x="3441700" y="3379788"/>
          <p14:tracePt t="6383" x="3452813" y="3244850"/>
          <p14:tracePt t="6391" x="3478213" y="3121025"/>
          <p14:tracePt t="6399" x="3490913" y="3011488"/>
          <p14:tracePt t="6407" x="3514725" y="2925763"/>
          <p14:tracePt t="6415" x="3514725" y="2887663"/>
          <p14:tracePt t="6423" x="3527425" y="2827338"/>
          <p14:tracePt t="6432" x="3540125" y="2778125"/>
          <p14:tracePt t="6439" x="3551238" y="2752725"/>
          <p14:tracePt t="6449" x="3551238" y="2728913"/>
          <p14:tracePt t="6456" x="3563938" y="2716213"/>
          <p14:tracePt t="6465" x="3576638" y="2703513"/>
          <p14:tracePt t="6470" x="3600450" y="2703513"/>
          <p14:tracePt t="6480" x="3613150" y="2703513"/>
          <p14:tracePt t="6486" x="3638550" y="2703513"/>
          <p14:tracePt t="6498" x="3662363" y="2728913"/>
          <p14:tracePt t="6502" x="3687763" y="2752725"/>
          <p14:tracePt t="6514" x="3711575" y="2789238"/>
          <p14:tracePt t="6519" x="3748088" y="2814638"/>
          <p14:tracePt t="6530" x="3786188" y="2863850"/>
          <p14:tracePt t="6534" x="3810000" y="2900363"/>
          <p14:tracePt t="6548" x="3833813" y="2936875"/>
          <p14:tracePt t="6552" x="3871913" y="2974975"/>
          <p14:tracePt t="6565" x="3895725" y="3011488"/>
          <p14:tracePt t="6569" x="3908425" y="3024188"/>
          <p14:tracePt t="6582" x="3921125" y="3060700"/>
          <p14:tracePt t="6586" x="3944938" y="3084513"/>
          <p14:tracePt t="6597" x="3957638" y="3109913"/>
          <p14:tracePt t="6599" x="3970338" y="3133725"/>
          <p14:tracePt t="6614" x="3970338" y="3159125"/>
          <p14:tracePt t="6616" x="3981450" y="3195638"/>
          <p14:tracePt t="6621" x="3981450" y="3208338"/>
          <p14:tracePt t="6632" x="3981450" y="3232150"/>
          <p14:tracePt t="6637" x="3981450" y="3257550"/>
          <p14:tracePt t="6648" x="3957638" y="3281363"/>
          <p14:tracePt t="6652" x="3908425" y="3330575"/>
          <p14:tracePt t="6664" x="3846513" y="3367088"/>
          <p14:tracePt t="6668" x="3786188" y="3405188"/>
          <p14:tracePt t="6681" x="3711575" y="3452813"/>
          <p14:tracePt t="6686" x="3613150" y="3490913"/>
          <p14:tracePt t="6698" x="3514725" y="3514725"/>
          <p14:tracePt t="6703" x="3392488" y="3540125"/>
          <p14:tracePt t="6714" x="3281363" y="3576638"/>
          <p14:tracePt t="6719" x="3170238" y="3589338"/>
          <p14:tracePt t="6731" x="3048000" y="3589338"/>
          <p14:tracePt t="6735" x="2925763" y="3600450"/>
          <p14:tracePt t="6748" x="2801938" y="3600450"/>
          <p14:tracePt t="6752" x="2690813" y="3600450"/>
          <p14:tracePt t="6765" x="2643188" y="3600450"/>
          <p14:tracePt t="6766" x="2532063" y="3589338"/>
          <p14:tracePt t="6772" x="2457450" y="3551238"/>
          <p14:tracePt t="6781" x="2371725" y="3514725"/>
          <p14:tracePt t="6787" x="2309813" y="3478213"/>
          <p14:tracePt t="6797" x="2262188" y="3416300"/>
          <p14:tracePt t="6803" x="2212975" y="3355975"/>
          <p14:tracePt t="6814" x="2163763" y="3257550"/>
          <p14:tracePt t="6819" x="2138363" y="3170238"/>
          <p14:tracePt t="6830" x="2125663" y="3071813"/>
          <p14:tracePt t="6834" x="2125663" y="2949575"/>
          <p14:tracePt t="6848" x="2125663" y="2827338"/>
          <p14:tracePt t="6851" x="2125663" y="2690813"/>
          <p14:tracePt t="6864" x="2125663" y="2555875"/>
          <p14:tracePt t="6868" x="2138363" y="2433638"/>
          <p14:tracePt t="6881" x="2151063" y="2371725"/>
          <p14:tracePt t="6886" x="2174875" y="2273300"/>
          <p14:tracePt t="6898" x="2200275" y="2187575"/>
          <p14:tracePt t="6903" x="2236788" y="2125663"/>
          <p14:tracePt t="6913" x="2262188" y="2065338"/>
          <p14:tracePt t="6914" x="2298700" y="2027238"/>
          <p14:tracePt t="6921" x="2335213" y="2003425"/>
          <p14:tracePt t="6931" x="2371725" y="1990725"/>
          <p14:tracePt t="6938" x="2408238" y="1978025"/>
          <p14:tracePt t="6947" x="2446338" y="1978025"/>
          <p14:tracePt t="6953" x="2495550" y="1978025"/>
          <p14:tracePt t="6965" x="2555875" y="1990725"/>
          <p14:tracePt t="6970" x="2654300" y="2039938"/>
          <p14:tracePt t="6980" x="2690813" y="2065338"/>
          <p14:tracePt t="6985" x="2814638" y="2138363"/>
          <p14:tracePt t="6998" x="2851150" y="2163763"/>
          <p14:tracePt t="7002" x="2925763" y="2212975"/>
          <p14:tracePt t="7014" x="2986088" y="2262188"/>
          <p14:tracePt t="7019" x="3035300" y="2298700"/>
          <p14:tracePt t="13121" x="3035300" y="2309813"/>
          <p14:tracePt t="13128" x="3060700" y="2359025"/>
          <p14:tracePt t="13135" x="3060700" y="2420938"/>
          <p14:tracePt t="13143" x="3084513" y="2495550"/>
          <p14:tracePt t="13151" x="3109913" y="2630488"/>
          <p14:tracePt t="13159" x="3146425" y="2765425"/>
          <p14:tracePt t="13167" x="3208338" y="3035300"/>
          <p14:tracePt t="13175" x="3244850" y="3133725"/>
          <p14:tracePt t="13183" x="3294063" y="3317875"/>
          <p14:tracePt t="13191" x="3343275" y="3478213"/>
          <p14:tracePt t="13199" x="3367088" y="3551238"/>
          <p14:tracePt t="13206" x="3416300" y="3675063"/>
          <p14:tracePt t="13217" x="3452813" y="3773488"/>
          <p14:tracePt t="13223" x="3490913" y="3859213"/>
          <p14:tracePt t="13231" x="3514725" y="3883025"/>
          <p14:tracePt t="13238" x="3540125" y="3932238"/>
          <p14:tracePt t="13247" x="3551238" y="3957638"/>
          <p14:tracePt t="13254" x="3576638" y="3981450"/>
          <p14:tracePt t="13437" x="3576638" y="4006850"/>
          <p14:tracePt t="13445" x="3576638" y="4043363"/>
          <p14:tracePt t="13452" x="3589338" y="4079875"/>
          <p14:tracePt t="13460" x="3600450" y="4141788"/>
          <p14:tracePt t="13468" x="3613150" y="4203700"/>
          <p14:tracePt t="13475" x="3625850" y="4252913"/>
          <p14:tracePt t="13483" x="3649663" y="4362450"/>
          <p14:tracePt t="13491" x="3662363" y="4486275"/>
          <p14:tracePt t="13499" x="3662363" y="4621213"/>
          <p14:tracePt t="13507" x="3675063" y="4768850"/>
          <p14:tracePt t="13515" x="3675063" y="4916488"/>
          <p14:tracePt t="13523" x="3662363" y="5051425"/>
          <p14:tracePt t="13532" x="3613150" y="5321300"/>
          <p14:tracePt t="13539" x="3551238" y="5494338"/>
          <p14:tracePt t="13547" x="3514725" y="5592763"/>
          <p14:tracePt t="13554" x="3452813" y="5751513"/>
          <p14:tracePt t="13562" x="3392488" y="5911850"/>
          <p14:tracePt t="13570" x="3330575" y="6046788"/>
          <p14:tracePt t="13578" x="3294063" y="6096000"/>
          <p14:tracePt t="13586" x="3244850" y="6194425"/>
          <p14:tracePt t="13594" x="3170238" y="6280150"/>
          <p14:tracePt t="13602" x="3121025" y="6329363"/>
          <p14:tracePt t="13610" x="3060700" y="6354763"/>
          <p14:tracePt t="13618" x="3011488" y="6365875"/>
          <p14:tracePt t="13626" x="2949575" y="6365875"/>
          <p14:tracePt t="13634" x="2913063" y="6354763"/>
          <p14:tracePt t="13765" x="2913063" y="6316663"/>
          <p14:tracePt t="13772" x="2913063" y="6256338"/>
          <p14:tracePt t="13780" x="2913063" y="6194425"/>
          <p14:tracePt t="13788" x="2913063" y="6145213"/>
          <p14:tracePt t="13796" x="2925763" y="6083300"/>
          <p14:tracePt t="13804" x="2949575" y="6022975"/>
          <p14:tracePt t="13812" x="2986088" y="5961063"/>
          <p14:tracePt t="13820" x="3011488" y="5899150"/>
          <p14:tracePt t="13827" x="3048000" y="5849938"/>
          <p14:tracePt t="13835" x="3121025" y="5751513"/>
          <p14:tracePt t="13843" x="3195638" y="5665788"/>
          <p14:tracePt t="13851" x="3268663" y="5580063"/>
          <p14:tracePt t="13859" x="3367088" y="5530850"/>
          <p14:tracePt t="13867" x="3452813" y="5481638"/>
          <p14:tracePt t="13875" x="3540125" y="5456238"/>
          <p14:tracePt t="13883" x="3638550" y="5456238"/>
          <p14:tracePt t="13891" x="3724275" y="5456238"/>
          <p14:tracePt t="13900" x="3822700" y="5456238"/>
          <p14:tracePt t="13906" x="3908425" y="5481638"/>
          <p14:tracePt t="13915" x="4006850" y="5543550"/>
          <p14:tracePt t="13922" x="4105275" y="5616575"/>
          <p14:tracePt t="13933" x="4203700" y="5691188"/>
          <p14:tracePt t="13939" x="4289425" y="5764213"/>
          <p14:tracePt t="13948" x="4375150" y="5862638"/>
          <p14:tracePt t="13954" x="4449763" y="5948363"/>
          <p14:tracePt t="13965" x="4522788" y="6059488"/>
          <p14:tracePt t="13970" x="4584700" y="6169025"/>
          <p14:tracePt t="13981" x="4633913" y="6280150"/>
          <p14:tracePt t="13986" x="4670425" y="6391275"/>
          <p14:tracePt t="13999" x="4694238" y="6500813"/>
          <p14:tracePt t="14003" x="4719638" y="6624638"/>
          <p14:tracePt t="14015" x="4732338" y="6735763"/>
          <p14:tracePt t="14019" x="4732338" y="6845300"/>
          <p14:tracePt t="14178" x="2740025" y="6808788"/>
          <p14:tracePt t="14183" x="2703513" y="6686550"/>
          <p14:tracePt t="14191" x="2679700" y="6562725"/>
          <p14:tracePt t="14199" x="2667000" y="6427788"/>
          <p14:tracePt t="14207" x="2667000" y="6365875"/>
          <p14:tracePt t="14216" x="2667000" y="6256338"/>
          <p14:tracePt t="14224" x="2667000" y="6157913"/>
          <p14:tracePt t="14232" x="2679700" y="6072188"/>
          <p14:tracePt t="14239" x="2716213" y="5997575"/>
          <p14:tracePt t="14251" x="2778125" y="5875338"/>
          <p14:tracePt t="14255" x="2838450" y="5813425"/>
          <p14:tracePt t="14265" x="2900363" y="5738813"/>
          <p14:tracePt t="14270" x="2986088" y="5691188"/>
          <p14:tracePt t="14282" x="3071813" y="5629275"/>
          <p14:tracePt t="14287" x="3159125" y="5592763"/>
          <p14:tracePt t="14298" x="3244850" y="5554663"/>
          <p14:tracePt t="14302" x="3355975" y="5530850"/>
          <p14:tracePt t="14315" x="3441700" y="5518150"/>
          <p14:tracePt t="14320" x="3540125" y="5518150"/>
          <p14:tracePt t="14332" x="3589338" y="5518150"/>
          <p14:tracePt t="14336" x="3736975" y="5518150"/>
          <p14:tracePt t="14349" x="3822700" y="5543550"/>
          <p14:tracePt t="14353" x="3859213" y="5554663"/>
          <p14:tracePt t="14366" x="3932238" y="5592763"/>
          <p14:tracePt t="14371" x="4019550" y="5616575"/>
          <p14:tracePt t="14381" x="4079875" y="5653088"/>
          <p14:tracePt t="14385" x="4129088" y="5678488"/>
          <p14:tracePt t="14398" x="4154488" y="5702300"/>
          <p14:tracePt t="14400" x="4191000" y="5727700"/>
          <p14:tracePt t="14405" x="4214813" y="5738813"/>
          <p14:tracePt t="15559" x="4252913" y="5715000"/>
          <p14:tracePt t="15567" x="4302125" y="5702300"/>
          <p14:tracePt t="15575" x="4351338" y="5665788"/>
          <p14:tracePt t="15583" x="4424363" y="5641975"/>
          <p14:tracePt t="15591" x="4548188" y="5603875"/>
          <p14:tracePt t="15599" x="4694238" y="5543550"/>
          <p14:tracePt t="15607" x="4841875" y="5494338"/>
          <p14:tracePt t="15614" x="5002213" y="5445125"/>
          <p14:tracePt t="15622" x="5173663" y="5419725"/>
          <p14:tracePt t="15630" x="5321300" y="5395913"/>
          <p14:tracePt t="15638" x="5445125" y="5395913"/>
          <p14:tracePt t="15646" x="5505450" y="5395913"/>
          <p14:tracePt t="15654" x="5603875" y="5395913"/>
          <p14:tracePt t="15662" x="5641975" y="5395913"/>
          <p14:tracePt t="15670" x="5702300" y="5395913"/>
          <p14:tracePt t="15678" x="5738813" y="5395913"/>
          <p14:tracePt t="15686" x="5776913" y="5395913"/>
          <p14:tracePt t="15701" x="5776913" y="5383213"/>
          <p14:tracePt t="15709" x="5776913" y="5357813"/>
          <p14:tracePt t="15717" x="5751513" y="5346700"/>
          <p14:tracePt t="15725" x="5691188" y="5297488"/>
          <p14:tracePt t="15733" x="5629275" y="5272088"/>
          <p14:tracePt t="15741" x="5554663" y="5260975"/>
          <p14:tracePt t="15749" x="5456238" y="5248275"/>
          <p14:tracePt t="15757" x="5357813" y="5248275"/>
          <p14:tracePt t="15765" x="5260975" y="5248275"/>
          <p14:tracePt t="15773" x="5137150" y="5248275"/>
          <p14:tracePt t="15782" x="5026025" y="5284788"/>
          <p14:tracePt t="15788" x="4903788" y="5310188"/>
          <p14:tracePt t="15796" x="4792663" y="5346700"/>
          <p14:tracePt t="15804" x="4670425" y="5370513"/>
          <p14:tracePt t="15812" x="4548188" y="5407025"/>
          <p14:tracePt t="15820" x="4424363" y="5432425"/>
          <p14:tracePt t="15828" x="4302125" y="5468938"/>
          <p14:tracePt t="15836" x="4178300" y="5481638"/>
          <p14:tracePt t="15844" x="4056063" y="5505450"/>
          <p14:tracePt t="15852" x="4006850" y="5518150"/>
          <p14:tracePt t="15860" x="3908425" y="5530850"/>
          <p14:tracePt t="15868" x="3833813" y="5543550"/>
          <p14:tracePt t="15876" x="3810000" y="5554663"/>
          <p14:tracePt t="15883" x="3748088" y="5554663"/>
          <p14:tracePt t="15891" x="3687763" y="5554663"/>
          <p14:tracePt t="15900" x="3675063" y="5543550"/>
          <p14:tracePt t="15907" x="3662363" y="5518150"/>
          <p14:tracePt t="15915" x="3662363" y="5468938"/>
          <p14:tracePt t="15923" x="3675063" y="5407025"/>
          <p14:tracePt t="15932" x="3724275" y="5334000"/>
          <p14:tracePt t="15939" x="3810000" y="5272088"/>
          <p14:tracePt t="15948" x="3921125" y="5199063"/>
          <p14:tracePt t="15955" x="4030663" y="5149850"/>
          <p14:tracePt t="15965" x="4178300" y="5113338"/>
          <p14:tracePt t="15970" x="4411663" y="5087938"/>
          <p14:tracePt t="15981" x="4584700" y="5087938"/>
          <p14:tracePt t="15986" x="4670425" y="5124450"/>
          <p14:tracePt t="15999" x="4818063" y="5186363"/>
          <p14:tracePt t="16004" x="4929188" y="5260975"/>
          <p14:tracePt t="16016" x="4976813" y="5297488"/>
          <p14:tracePt t="16020" x="5051425" y="5370513"/>
          <p14:tracePt t="16032" x="5100638" y="5432425"/>
          <p14:tracePt t="16037" x="5113338" y="5494338"/>
          <p14:tracePt t="16050" x="5124450" y="5567363"/>
          <p14:tracePt t="16055" x="5124450" y="5616575"/>
          <p14:tracePt t="16066" x="5026025" y="5715000"/>
          <p14:tracePt t="16070" x="4903788" y="5788025"/>
          <p14:tracePt t="16083" x="4732338" y="5875338"/>
          <p14:tracePt t="16088" x="4535488" y="5961063"/>
          <p14:tracePt t="16098" x="4276725" y="6072188"/>
          <p14:tracePt t="16099" x="4043363" y="6157913"/>
          <p14:tracePt t="16105" x="3797300" y="6230938"/>
          <p14:tracePt t="16115" x="3687763" y="6256338"/>
          <p14:tracePt t="16121" x="3478213" y="6292850"/>
          <p14:tracePt t="16132" x="3392488" y="6292850"/>
          <p14:tracePt t="16137" x="3244850" y="6292850"/>
          <p14:tracePt t="16149" x="3133725" y="6292850"/>
          <p14:tracePt t="16153" x="2986088" y="6243638"/>
          <p14:tracePt t="16165" x="2936875" y="6181725"/>
          <p14:tracePt t="16170" x="2900363" y="6096000"/>
          <p14:tracePt t="16182" x="2900363" y="5997575"/>
          <p14:tracePt t="16186" x="2900363" y="5886450"/>
          <p14:tracePt t="16199" x="2925763" y="5764213"/>
          <p14:tracePt t="16204" x="2986088" y="5641975"/>
          <p14:tracePt t="16216" x="3071813" y="5518150"/>
          <p14:tracePt t="16220" x="3182938" y="5395913"/>
          <p14:tracePt t="16232" x="3294063" y="5297488"/>
          <p14:tracePt t="16237" x="3441700" y="5235575"/>
          <p14:tracePt t="16248" x="3589338" y="5186363"/>
          <p14:tracePt t="16249" x="3748088" y="5162550"/>
          <p14:tracePt t="16255" x="3895725" y="5162550"/>
          <p14:tracePt t="16266" x="4167188" y="5162550"/>
          <p14:tracePt t="16272" x="4264025" y="5186363"/>
          <p14:tracePt t="16282" x="4424363" y="5248275"/>
          <p14:tracePt t="16287" x="4559300" y="5321300"/>
          <p14:tracePt t="16299" x="4621213" y="5357813"/>
          <p14:tracePt t="16303" x="4706938" y="5432425"/>
          <p14:tracePt t="16316" x="4781550" y="5494338"/>
          <p14:tracePt t="16321" x="4818063" y="5554663"/>
          <p14:tracePt t="16332" x="4867275" y="5653088"/>
          <p14:tracePt t="16335" x="4867275" y="5715000"/>
          <p14:tracePt t="16349" x="4841875" y="5788025"/>
          <p14:tracePt t="16353" x="4768850" y="5875338"/>
          <p14:tracePt t="16366" x="4608513" y="6010275"/>
          <p14:tracePt t="16370" x="4486275" y="6096000"/>
          <p14:tracePt t="16383" x="4313238" y="6181725"/>
          <p14:tracePt t="16385" x="4129088" y="6256338"/>
          <p14:tracePt t="16390" x="3932238" y="6305550"/>
          <p14:tracePt t="16398" x="3724275" y="6329363"/>
          <p14:tracePt t="16405" x="3514725" y="6329363"/>
          <p14:tracePt t="16416" x="3416300" y="6316663"/>
          <p14:tracePt t="16422" x="3121025" y="6218238"/>
          <p14:tracePt t="16432" x="2974975" y="6096000"/>
          <p14:tracePt t="16437" x="2838450" y="5948363"/>
          <p14:tracePt t="16448" x="2801938" y="5849938"/>
          <p14:tracePt t="16453" x="2728913" y="5678488"/>
          <p14:tracePt t="16465" x="2654300" y="5357813"/>
          <p14:tracePt t="16470" x="2654300" y="5272088"/>
          <p14:tracePt t="16482" x="2654300" y="5087938"/>
          <p14:tracePt t="16486" x="2679700" y="4929188"/>
          <p14:tracePt t="16499" x="2740025" y="4805363"/>
          <p14:tracePt t="16504" x="2838450" y="4694238"/>
          <p14:tracePt t="16516" x="2936875" y="4621213"/>
          <p14:tracePt t="16521" x="3048000" y="4572000"/>
          <p14:tracePt t="16533" x="3159125" y="4559300"/>
          <p14:tracePt t="16538" x="3294063" y="4559300"/>
          <p14:tracePt t="16549" x="3441700" y="4559300"/>
          <p14:tracePt t="16552" x="3576638" y="4621213"/>
          <p14:tracePt t="16566" x="3711575" y="4706938"/>
          <p14:tracePt t="16568" x="3908425" y="4879975"/>
          <p14:tracePt t="16573" x="3957638" y="4965700"/>
          <p14:tracePt t="16582" x="4043363" y="5100638"/>
          <p14:tracePt t="16587" x="4105275" y="5235575"/>
          <p14:tracePt t="16600" x="4117975" y="5357813"/>
          <p14:tracePt t="16605" x="4117975" y="5456238"/>
          <p14:tracePt t="16615" x="4117975" y="5543550"/>
          <p14:tracePt t="16619" x="4056063" y="5641975"/>
          <p14:tracePt t="16633" x="3970338" y="5715000"/>
          <p14:tracePt t="16636" x="3859213" y="5776913"/>
          <p14:tracePt t="16649" x="3736975" y="5813425"/>
          <p14:tracePt t="16654" x="3613150" y="5837238"/>
          <p14:tracePt t="16667" x="3478213" y="5849938"/>
          <p14:tracePt t="16671" x="3355975" y="5849938"/>
          <p14:tracePt t="16683" x="3294063" y="5849938"/>
          <p14:tracePt t="16687" x="3121025" y="5813425"/>
          <p14:tracePt t="16699" x="3084513" y="5776913"/>
          <p14:tracePt t="16704" x="3011488" y="5715000"/>
          <p14:tracePt t="16716" x="2962275" y="5653088"/>
          <p14:tracePt t="16718" x="2900363" y="5543550"/>
          <p14:tracePt t="16722" x="2876550" y="5456238"/>
          <p14:tracePt t="16732" x="2876550" y="5419725"/>
          <p14:tracePt t="16737" x="2876550" y="5346700"/>
          <p14:tracePt t="16749" x="2900363" y="5272088"/>
          <p14:tracePt t="16754" x="2936875" y="5222875"/>
          <p14:tracePt t="16766" x="3011488" y="5149850"/>
          <p14:tracePt t="16770" x="3084513" y="5124450"/>
          <p14:tracePt t="16782" x="3159125" y="5113338"/>
          <p14:tracePt t="16785" x="3244850" y="5113338"/>
          <p14:tracePt t="16799" x="3317875" y="5113338"/>
          <p14:tracePt t="16802" x="3405188" y="5149850"/>
          <p14:tracePt t="16817" x="3452813" y="5186363"/>
          <p14:tracePt t="16821" x="3514725" y="5235575"/>
          <p14:tracePt t="16833" x="3576638" y="5297488"/>
          <p14:tracePt t="16837" x="3625850" y="5357813"/>
          <p14:tracePt t="16849" x="3649663" y="5419725"/>
          <p14:tracePt t="16853" x="3662363" y="5468938"/>
          <p14:tracePt t="16866" x="3662363" y="5505450"/>
          <p14:tracePt t="16867" x="3662363" y="5554663"/>
          <p14:tracePt t="16873" x="3625850" y="5592763"/>
          <p14:tracePt t="16882" x="3589338" y="5616575"/>
          <p14:tracePt t="16888" x="3527425" y="5641975"/>
          <p14:tracePt t="16899" x="3478213" y="5653088"/>
          <p14:tracePt t="16903" x="3405188" y="5665788"/>
          <p14:tracePt t="16917" x="3343275" y="5678488"/>
          <p14:tracePt t="16921" x="3294063" y="5678488"/>
          <p14:tracePt t="16932" x="3244850" y="5678488"/>
          <p14:tracePt t="16935" x="3208338" y="5665788"/>
          <p14:tracePt t="16949" x="3170238" y="5653088"/>
          <p14:tracePt t="16954" x="3159125" y="5616575"/>
          <p14:tracePt t="17070" x="3159125" y="5641975"/>
          <p14:tracePt t="17077" x="3159125" y="5678488"/>
          <p14:tracePt t="17085" x="3159125" y="5727700"/>
          <p14:tracePt t="17093" x="3133725" y="5764213"/>
          <p14:tracePt t="17101" x="3084513" y="5813425"/>
          <p14:tracePt t="17109" x="3035300" y="5862638"/>
          <p14:tracePt t="17117" x="2986088" y="5899150"/>
          <p14:tracePt t="17125" x="2887663" y="5984875"/>
          <p14:tracePt t="17133" x="2752725" y="6046788"/>
          <p14:tracePt t="17141" x="2630488" y="6096000"/>
          <p14:tracePt t="17149" x="2495550" y="6119813"/>
          <p14:tracePt t="17156" x="2359025" y="6132513"/>
          <p14:tracePt t="17164" x="2236788" y="6132513"/>
          <p14:tracePt t="17172" x="2174875" y="6132513"/>
          <p14:tracePt t="17180" x="2039938" y="6096000"/>
          <p14:tracePt t="17188" x="1954213" y="6046788"/>
          <p14:tracePt t="17196" x="1892300" y="5973763"/>
          <p14:tracePt t="17204" x="1855788" y="5886450"/>
          <p14:tracePt t="17212" x="1831975" y="5813425"/>
          <p14:tracePt t="17220" x="1831975" y="5702300"/>
          <p14:tracePt t="17227" x="1831975" y="5603875"/>
          <p14:tracePt t="17235" x="1868488" y="5505450"/>
          <p14:tracePt t="17243" x="1954213" y="5395913"/>
          <p14:tracePt t="17251" x="2114550" y="5235575"/>
          <p14:tracePt t="17259" x="2249488" y="5137150"/>
          <p14:tracePt t="17267" x="2408238" y="5051425"/>
          <p14:tracePt t="17275" x="2605088" y="4976813"/>
          <p14:tracePt t="17283" x="2789238" y="4940300"/>
          <p14:tracePt t="17291" x="2913063" y="4929188"/>
          <p14:tracePt t="17299" x="3097213" y="4916488"/>
          <p14:tracePt t="17307" x="3281363" y="4916488"/>
          <p14:tracePt t="17315" x="3441700" y="4916488"/>
          <p14:tracePt t="17322" x="3589338" y="4989513"/>
          <p14:tracePt t="17332" x="3711575" y="5064125"/>
          <p14:tracePt t="17338" x="3822700" y="5162550"/>
          <p14:tracePt t="17350" x="3908425" y="5272088"/>
          <p14:tracePt t="17354" x="3957638" y="5383213"/>
          <p14:tracePt t="17365" x="3994150" y="5505450"/>
          <p14:tracePt t="17370" x="4006850" y="5616575"/>
          <p14:tracePt t="17382" x="4006850" y="5738813"/>
          <p14:tracePt t="17386" x="4006850" y="5776913"/>
          <p14:tracePt t="17399" x="3981450" y="5924550"/>
          <p14:tracePt t="17404" x="3944938" y="5948363"/>
          <p14:tracePt t="17416" x="3895725" y="6010275"/>
          <p14:tracePt t="17420" x="3797300" y="6096000"/>
          <p14:tracePt t="17432" x="3760788" y="6096000"/>
          <p14:tracePt t="17435" x="3649663" y="6132513"/>
          <p14:tracePt t="17449" x="3563938" y="6132513"/>
          <p14:tracePt t="17453" x="3514725" y="6132513"/>
          <p14:tracePt t="17466" x="3441700" y="6119813"/>
          <p14:tracePt t="17468" x="3343275" y="6059488"/>
          <p14:tracePt t="17473" x="3294063" y="59848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1DF4D71E-7C0A-4D8D-A721-5E220F687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1977"/>
            <a:ext cx="9120922" cy="5235955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95C48AA8-D6E0-4DF7-9373-D3ED207C1990}"/>
              </a:ext>
            </a:extLst>
          </p:cNvPr>
          <p:cNvSpPr txBox="1"/>
          <p:nvPr/>
        </p:nvSpPr>
        <p:spPr>
          <a:xfrm>
            <a:off x="431315" y="5416731"/>
            <a:ext cx="7688217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28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我們會提供額外的測試</a:t>
            </a:r>
            <a:r>
              <a:rPr kumimoji="1" lang="en-US" altLang="zh-TW" sz="28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code </a:t>
            </a:r>
            <a:r>
              <a:rPr kumimoji="1" lang="zh-TW" altLang="en-US" sz="28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放進你的</a:t>
            </a:r>
            <a:r>
              <a:rPr kumimoji="1" lang="en-US" altLang="zh-TW" sz="28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RUN</a:t>
            </a:r>
            <a:r>
              <a:rPr kumimoji="1" lang="zh-TW" altLang="en-US" sz="28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函式</a:t>
            </a:r>
            <a:endParaRPr kumimoji="1" lang="en-US" altLang="zh-TW" sz="28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4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請勿更動函式名稱 變數名稱</a:t>
            </a:r>
            <a:endParaRPr kumimoji="1" lang="en-US" altLang="zh-TW" sz="24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B08DC4E-CAF0-4F8B-B83A-34CB4001BF1E}"/>
              </a:ext>
            </a:extLst>
          </p:cNvPr>
          <p:cNvSpPr txBox="1"/>
          <p:nvPr/>
        </p:nvSpPr>
        <p:spPr>
          <a:xfrm>
            <a:off x="4343157" y="2053735"/>
            <a:ext cx="29974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18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請在這裡測試各種功能</a:t>
            </a:r>
            <a:endParaRPr kumimoji="1" lang="en-US" altLang="zh-TW" sz="18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r>
              <a:rPr kumimoji="1" lang="zh-TW" altLang="en-US" dirty="0">
                <a:solidFill>
                  <a:srgbClr val="FFFF00"/>
                </a:solidFill>
                <a:ea typeface="PingFang TC" panose="020B0400000000000000" pitchFamily="34" charset="-120"/>
              </a:rPr>
              <a:t>撰寫執行策略</a:t>
            </a:r>
            <a:endParaRPr kumimoji="1" lang="en-US" altLang="zh-TW" dirty="0">
              <a:solidFill>
                <a:srgbClr val="FFFF00"/>
              </a:solidFill>
              <a:ea typeface="PingFang TC" panose="020B0400000000000000" pitchFamily="34" charset="-120"/>
            </a:endParaRPr>
          </a:p>
          <a:p>
            <a:r>
              <a:rPr kumimoji="1" lang="zh-TW" altLang="en-US" dirty="0">
                <a:solidFill>
                  <a:srgbClr val="FFFF00"/>
                </a:solidFill>
                <a:ea typeface="PingFang TC" panose="020B0400000000000000" pitchFamily="34" charset="-120"/>
              </a:rPr>
              <a:t>這段</a:t>
            </a:r>
            <a:r>
              <a:rPr kumimoji="1" lang="en-US" altLang="zh-TW" dirty="0">
                <a:solidFill>
                  <a:srgbClr val="FFFF00"/>
                </a:solidFill>
                <a:ea typeface="PingFang TC" panose="020B0400000000000000" pitchFamily="34" charset="-120"/>
              </a:rPr>
              <a:t>code</a:t>
            </a:r>
            <a:r>
              <a:rPr kumimoji="1" lang="zh-TW" altLang="en-US" dirty="0">
                <a:solidFill>
                  <a:srgbClr val="FFFF00"/>
                </a:solidFill>
                <a:ea typeface="PingFang TC" panose="020B0400000000000000" pitchFamily="34" charset="-120"/>
              </a:rPr>
              <a:t>可以修改</a:t>
            </a:r>
            <a:endParaRPr kumimoji="1" lang="en-US" altLang="zh-TW" dirty="0">
              <a:solidFill>
                <a:srgbClr val="FFFF00"/>
              </a:solidFill>
              <a:ea typeface="PingFang TC" panose="020B0400000000000000" pitchFamily="34" charset="-120"/>
            </a:endParaRPr>
          </a:p>
          <a:p>
            <a:r>
              <a:rPr kumimoji="1" lang="en-US" altLang="zh-TW" dirty="0">
                <a:solidFill>
                  <a:srgbClr val="FFFF00"/>
                </a:solidFill>
                <a:ea typeface="PingFang TC" panose="020B0400000000000000" pitchFamily="34" charset="-120"/>
              </a:rPr>
              <a:t>(</a:t>
            </a:r>
            <a:r>
              <a:rPr kumimoji="1" lang="zh-TW" altLang="en-US" dirty="0">
                <a:solidFill>
                  <a:srgbClr val="FFFF00"/>
                </a:solidFill>
                <a:ea typeface="PingFang TC" panose="020B0400000000000000" pitchFamily="34" charset="-120"/>
              </a:rPr>
              <a:t>此為無法執行之範例</a:t>
            </a:r>
            <a:r>
              <a:rPr kumimoji="1" lang="en-US" altLang="zh-TW" dirty="0">
                <a:solidFill>
                  <a:srgbClr val="FFFF00"/>
                </a:solidFill>
                <a:ea typeface="PingFang TC" panose="020B0400000000000000" pitchFamily="34" charset="-120"/>
              </a:rPr>
              <a:t>)</a:t>
            </a:r>
            <a:endParaRPr lang="zh-TW" altLang="en-US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78C4AA9F-3371-7646-9D49-AECC9053DA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5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60"/>
    </mc:Choice>
    <mc:Fallback xmlns="">
      <p:transition spd="slow" advTm="10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70" x="3317875" y="5837238"/>
          <p14:tracePt t="1879" x="3379788" y="5702300"/>
          <p14:tracePt t="1884" x="3416300" y="5616575"/>
          <p14:tracePt t="1893" x="3429000" y="5567363"/>
          <p14:tracePt t="1900" x="3452813" y="5543550"/>
          <p14:tracePt t="1924" x="3465513" y="5543550"/>
          <p14:tracePt t="1932" x="3465513" y="5567363"/>
          <p14:tracePt t="1940" x="3465513" y="5592763"/>
          <p14:tracePt t="1947" x="3465513" y="5629275"/>
          <p14:tracePt t="1955" x="3452813" y="5665788"/>
          <p14:tracePt t="1963" x="3441700" y="5691188"/>
          <p14:tracePt t="1971" x="3429000" y="5727700"/>
          <p14:tracePt t="1980" x="3429000" y="5751513"/>
          <p14:tracePt t="1987" x="3416300" y="5776913"/>
          <p14:tracePt t="1995" x="3416300" y="5800725"/>
          <p14:tracePt t="2011" x="3429000" y="5813425"/>
          <p14:tracePt t="2020" x="3478213" y="5813425"/>
          <p14:tracePt t="2027" x="3551238" y="5813425"/>
          <p14:tracePt t="2035" x="3625850" y="5813425"/>
          <p14:tracePt t="2043" x="3736975" y="5813425"/>
          <p14:tracePt t="2050" x="3871913" y="5813425"/>
          <p14:tracePt t="2059" x="4129088" y="5813425"/>
          <p14:tracePt t="2066" x="4214813" y="5813425"/>
          <p14:tracePt t="2074" x="4400550" y="5826125"/>
          <p14:tracePt t="2082" x="4595813" y="5849938"/>
          <p14:tracePt t="2090" x="4792663" y="5875338"/>
          <p14:tracePt t="2098" x="4965700" y="5899150"/>
          <p14:tracePt t="2106" x="5162550" y="5935663"/>
          <p14:tracePt t="2114" x="5334000" y="5961063"/>
          <p14:tracePt t="2121" x="5505450" y="5997575"/>
          <p14:tracePt t="2129" x="5641975" y="6034088"/>
          <p14:tracePt t="2137" x="5702300" y="6059488"/>
          <p14:tracePt t="2145" x="5813425" y="6096000"/>
          <p14:tracePt t="2153" x="5899150" y="6132513"/>
          <p14:tracePt t="2161" x="5973763" y="6169025"/>
          <p14:tracePt t="2169" x="5997575" y="6194425"/>
          <p14:tracePt t="2177" x="6034088" y="6207125"/>
          <p14:tracePt t="2185" x="6059488" y="6230938"/>
          <p14:tracePt t="2193" x="6083300" y="6267450"/>
          <p14:tracePt t="2201" x="6083300" y="6292850"/>
          <p14:tracePt t="2210" x="6072188" y="6316663"/>
          <p14:tracePt t="2216" x="6022975" y="6329363"/>
          <p14:tracePt t="2226" x="5935663" y="6342063"/>
          <p14:tracePt t="2233" x="5837238" y="6354763"/>
          <p14:tracePt t="2243" x="5629275" y="6365875"/>
          <p14:tracePt t="2248" x="5445125" y="6378575"/>
          <p14:tracePt t="2259" x="5260975" y="6378575"/>
          <p14:tracePt t="2264" x="5051425" y="6378575"/>
          <p14:tracePt t="2277" x="4830763" y="6354763"/>
          <p14:tracePt t="2281" x="4621213" y="6305550"/>
          <p14:tracePt t="2293" x="4400550" y="6256338"/>
          <p14:tracePt t="2297" x="4191000" y="6181725"/>
          <p14:tracePt t="2309" x="3957638" y="6083300"/>
          <p14:tracePt t="2312" x="3748088" y="5984875"/>
          <p14:tracePt t="2327" x="3551238" y="5862638"/>
          <p14:tracePt t="2332" x="3367088" y="5715000"/>
          <p14:tracePt t="2343" x="3281363" y="5641975"/>
          <p14:tracePt t="2347" x="3121025" y="5505450"/>
          <p14:tracePt t="2360" x="2986088" y="5357813"/>
          <p14:tracePt t="2365" x="2851150" y="5222875"/>
          <p14:tracePt t="2376" x="2814638" y="5173663"/>
          <p14:tracePt t="2381" x="2728913" y="5064125"/>
          <p14:tracePt t="2393" x="2667000" y="4989513"/>
          <p14:tracePt t="2394" x="2630488" y="4903788"/>
          <p14:tracePt t="2399" x="2617788" y="4879975"/>
          <p14:tracePt t="2409" x="2593975" y="4830763"/>
          <p14:tracePt t="2414" x="2581275" y="4805363"/>
          <p14:tracePt t="2601" x="2581275" y="4768850"/>
          <p14:tracePt t="2610" x="2581275" y="4694238"/>
          <p14:tracePt t="2616" x="2532063" y="4595813"/>
          <p14:tracePt t="2624" x="2495550" y="4498975"/>
          <p14:tracePt t="2631" x="2446338" y="4400550"/>
          <p14:tracePt t="2639" x="2371725" y="4264025"/>
          <p14:tracePt t="2647" x="2298700" y="4141788"/>
          <p14:tracePt t="2655" x="2174875" y="3895725"/>
          <p14:tracePt t="2663" x="2027238" y="3649663"/>
          <p14:tracePt t="2671" x="1881188" y="3379788"/>
          <p14:tracePt t="2679" x="1720850" y="3121025"/>
          <p14:tracePt t="2687" x="1658938" y="3011488"/>
          <p14:tracePt t="2695" x="1511300" y="2789238"/>
          <p14:tracePt t="2703" x="1389063" y="2581275"/>
          <p14:tracePt t="2711" x="1277938" y="2384425"/>
          <p14:tracePt t="2719" x="1192213" y="2212975"/>
          <p14:tracePt t="2727" x="1106488" y="2039938"/>
          <p14:tracePt t="2734" x="1044575" y="1905000"/>
          <p14:tracePt t="2744" x="1020763" y="1831975"/>
          <p14:tracePt t="2750" x="982663" y="1720850"/>
          <p14:tracePt t="2760" x="946150" y="1622425"/>
          <p14:tracePt t="2766" x="946150" y="1585913"/>
          <p14:tracePt t="2776" x="922338" y="1462088"/>
          <p14:tracePt t="2782" x="922338" y="1412875"/>
          <p14:tracePt t="2793" x="922338" y="1376363"/>
          <p14:tracePt t="2798" x="946150" y="1339850"/>
          <p14:tracePt t="2809" x="982663" y="1327150"/>
          <p14:tracePt t="2813" x="1044575" y="1303338"/>
          <p14:tracePt t="2826" x="1119188" y="1290638"/>
          <p14:tracePt t="2831" x="1204913" y="1290638"/>
          <p14:tracePt t="2843" x="1290638" y="1290638"/>
          <p14:tracePt t="2846" x="1389063" y="1303338"/>
          <p14:tracePt t="2860" x="1597025" y="1352550"/>
          <p14:tracePt t="2865" x="1744663" y="1412875"/>
          <p14:tracePt t="2877" x="1905000" y="1474788"/>
          <p14:tracePt t="2882" x="2089150" y="1547813"/>
          <p14:tracePt t="2894" x="2273300" y="1622425"/>
          <p14:tracePt t="2898" x="2482850" y="1708150"/>
          <p14:tracePt t="2910" x="2679700" y="1793875"/>
          <p14:tracePt t="2911" x="2887663" y="1892300"/>
          <p14:tracePt t="2916" x="2998788" y="1928813"/>
          <p14:tracePt t="2926" x="3182938" y="2016125"/>
          <p14:tracePt t="2932" x="3367088" y="2101850"/>
          <p14:tracePt t="2942" x="3527425" y="2187575"/>
          <p14:tracePt t="2948" x="3675063" y="2249488"/>
          <p14:tracePt t="2959" x="3724275" y="2286000"/>
          <p14:tracePt t="2964" x="3833813" y="2347913"/>
          <p14:tracePt t="2975" x="3921125" y="2408238"/>
          <p14:tracePt t="2980" x="3981450" y="2457450"/>
          <p14:tracePt t="2992" x="4006850" y="2470150"/>
          <p14:tracePt t="2995" x="4068763" y="2544763"/>
          <p14:tracePt t="3010" x="4079875" y="2581275"/>
          <p14:tracePt t="3015" x="4079875" y="2617788"/>
          <p14:tracePt t="3027" x="4079875" y="2690813"/>
          <p14:tracePt t="3031" x="4056063" y="2740025"/>
          <p14:tracePt t="3044" x="4006850" y="2801938"/>
          <p14:tracePt t="3048" x="3921125" y="2863850"/>
          <p14:tracePt t="3059" x="3822700" y="2925763"/>
          <p14:tracePt t="3063" x="3711575" y="2986088"/>
          <p14:tracePt t="3077" x="3576638" y="3048000"/>
          <p14:tracePt t="3078" x="3429000" y="3084513"/>
          <p14:tracePt t="3083" x="3159125" y="3146425"/>
          <p14:tracePt t="3092" x="2974975" y="3170238"/>
          <p14:tracePt t="3098" x="2851150" y="3170238"/>
          <p14:tracePt t="3109" x="2506663" y="3170238"/>
          <p14:tracePt t="3114" x="2397125" y="3170238"/>
          <p14:tracePt t="3126" x="2200275" y="3146425"/>
          <p14:tracePt t="3130" x="2003425" y="3084513"/>
          <p14:tracePt t="3143" x="1831975" y="2998788"/>
          <p14:tracePt t="3147" x="1658938" y="2913063"/>
          <p14:tracePt t="3161" x="1524000" y="2801938"/>
          <p14:tracePt t="3165" x="1412875" y="2703513"/>
          <p14:tracePt t="3176" x="1327150" y="2581275"/>
          <p14:tracePt t="3178" x="1241425" y="2457450"/>
          <p14:tracePt t="3194" x="1192213" y="2335213"/>
          <p14:tracePt t="3197" x="1179513" y="2262188"/>
          <p14:tracePt t="3211" x="1155700" y="2163763"/>
          <p14:tracePt t="3215" x="1143000" y="2065338"/>
          <p14:tracePt t="3227" x="1143000" y="1978025"/>
          <p14:tracePt t="3230" x="1143000" y="1905000"/>
          <p14:tracePt t="3243" x="1143000" y="1843088"/>
          <p14:tracePt t="3245" x="1204913" y="1757363"/>
          <p14:tracePt t="3249" x="1265238" y="1708150"/>
          <p14:tracePt t="3259" x="1327150" y="1684338"/>
          <p14:tracePt t="3264" x="1425575" y="1658938"/>
          <p14:tracePt t="3276" x="1524000" y="1635125"/>
          <p14:tracePt t="3280" x="1635125" y="1635125"/>
          <p14:tracePt t="3293" x="1757363" y="1635125"/>
          <p14:tracePt t="3297" x="1881188" y="1646238"/>
          <p14:tracePt t="3310" x="2114550" y="1744663"/>
          <p14:tracePt t="3313" x="2262188" y="1843088"/>
          <p14:tracePt t="3327" x="2408238" y="1941513"/>
          <p14:tracePt t="3332" x="2495550" y="2003425"/>
          <p14:tracePt t="3343" x="2765425" y="2224088"/>
          <p14:tracePt t="3348" x="2851150" y="2286000"/>
          <p14:tracePt t="3360" x="2998788" y="2408238"/>
          <p14:tracePt t="3365" x="3121025" y="2532063"/>
          <p14:tracePt t="3377" x="3244850" y="2630488"/>
          <p14:tracePt t="3380" x="3343275" y="2740025"/>
          <p14:tracePt t="3394" x="3379788" y="2789238"/>
          <p14:tracePt t="3395" x="3429000" y="2876550"/>
          <p14:tracePt t="3400" x="3514725" y="3011488"/>
          <p14:tracePt t="3409" x="3527425" y="3060700"/>
          <p14:tracePt t="3414" x="3551238" y="3208338"/>
          <p14:tracePt t="3426" x="3551238" y="3257550"/>
          <p14:tracePt t="3430" x="3551238" y="3405188"/>
          <p14:tracePt t="3443" x="3551238" y="3452813"/>
          <p14:tracePt t="3447" x="3540125" y="3527425"/>
          <p14:tracePt t="3460" x="3514725" y="3600450"/>
          <p14:tracePt t="3465" x="3478213" y="3649663"/>
          <p14:tracePt t="3477" x="3429000" y="3698875"/>
          <p14:tracePt t="3482" x="3379788" y="3724275"/>
          <p14:tracePt t="3605" x="3367088" y="3736975"/>
          <p14:tracePt t="3613" x="3330575" y="3797300"/>
          <p14:tracePt t="3621" x="3294063" y="3846513"/>
          <p14:tracePt t="3628" x="3257550" y="3908425"/>
          <p14:tracePt t="3636" x="3219450" y="3970338"/>
          <p14:tracePt t="3644" x="3182938" y="4043363"/>
          <p14:tracePt t="3652" x="3133725" y="4117975"/>
          <p14:tracePt t="3660" x="3097213" y="4191000"/>
          <p14:tracePt t="3667" x="3024188" y="4325938"/>
          <p14:tracePt t="3677" x="2936875" y="4486275"/>
          <p14:tracePt t="3683" x="2876550" y="4633913"/>
          <p14:tracePt t="3694" x="2814638" y="4756150"/>
          <p14:tracePt t="3699" x="2778125" y="4830763"/>
          <p14:tracePt t="3709" x="2728913" y="4929188"/>
          <p14:tracePt t="3715" x="2690813" y="5026025"/>
          <p14:tracePt t="3726" x="2654300" y="5124450"/>
          <p14:tracePt t="3730" x="2630488" y="5199063"/>
          <p14:tracePt t="3743" x="2605088" y="5260975"/>
          <p14:tracePt t="3747" x="2593975" y="5284788"/>
          <p14:tracePt t="3760" x="2593975" y="5334000"/>
          <p14:tracePt t="3763" x="2568575" y="5383213"/>
          <p14:tracePt t="3777" x="2568575" y="5407025"/>
          <p14:tracePt t="3781" x="2555875" y="5432425"/>
          <p14:tracePt t="3792" x="2555875" y="5445125"/>
          <p14:tracePt t="3795" x="2544763" y="5445125"/>
          <p14:tracePt t="3812" x="2519363" y="5445125"/>
          <p14:tracePt t="3826" x="2506663" y="5445125"/>
          <p14:tracePt t="3828" x="2495550" y="5432425"/>
          <p14:tracePt t="3833" x="2470150" y="5395913"/>
          <p14:tracePt t="3845" x="2433638" y="5357813"/>
          <p14:tracePt t="3849" x="2420938" y="5321300"/>
          <p14:tracePt t="3860" x="2397125" y="5284788"/>
          <p14:tracePt t="3865" x="2359025" y="5235575"/>
          <p14:tracePt t="3877" x="2347913" y="5199063"/>
          <p14:tracePt t="3881" x="2322513" y="5149850"/>
          <p14:tracePt t="3893" x="2298700" y="5087938"/>
          <p14:tracePt t="3897" x="2286000" y="5038725"/>
          <p14:tracePt t="3910" x="2262188" y="4940300"/>
          <p14:tracePt t="3914" x="2262188" y="4854575"/>
          <p14:tracePt t="3927" x="2262188" y="4768850"/>
          <p14:tracePt t="3931" x="2262188" y="4670425"/>
          <p14:tracePt t="3943" x="2262188" y="4572000"/>
          <p14:tracePt t="3948" x="2286000" y="4473575"/>
          <p14:tracePt t="3962" x="2335213" y="4375150"/>
          <p14:tracePt t="3966" x="2384425" y="4302125"/>
          <p14:tracePt t="3977" x="2420938" y="4264025"/>
          <p14:tracePt t="3982" x="2544763" y="4167188"/>
          <p14:tracePt t="3993" x="2630488" y="4129088"/>
          <p14:tracePt t="3995" x="2728913" y="4105275"/>
          <p14:tracePt t="4000" x="2851150" y="4105275"/>
          <p14:tracePt t="4009" x="2974975" y="4105275"/>
          <p14:tracePt t="4015" x="3109913" y="4105275"/>
          <p14:tracePt t="4027" x="3232150" y="4141788"/>
          <p14:tracePt t="4032" x="3367088" y="4191000"/>
          <p14:tracePt t="4043" x="3478213" y="4240213"/>
          <p14:tracePt t="4047" x="3600450" y="4302125"/>
          <p14:tracePt t="4060" x="3649663" y="4325938"/>
          <p14:tracePt t="4064" x="3797300" y="4424363"/>
          <p14:tracePt t="4076" x="3846513" y="4460875"/>
          <p14:tracePt t="4080" x="3921125" y="4522788"/>
          <p14:tracePt t="4094" x="3981450" y="4572000"/>
          <p14:tracePt t="4098" x="4030663" y="4621213"/>
          <p14:tracePt t="4111" x="4056063" y="4670425"/>
          <p14:tracePt t="4115" x="4068763" y="4694238"/>
          <p14:tracePt t="4127" x="4092575" y="4756150"/>
          <p14:tracePt t="4132" x="4092575" y="4792663"/>
          <p14:tracePt t="4143" x="4092575" y="4830763"/>
          <p14:tracePt t="4147" x="4079875" y="4854575"/>
          <p14:tracePt t="4160" x="4043363" y="4879975"/>
          <p14:tracePt t="4162" x="4006850" y="4891088"/>
          <p14:tracePt t="4167" x="3944938" y="4903788"/>
          <p14:tracePt t="4176" x="3859213" y="4903788"/>
          <p14:tracePt t="4181" x="3786188" y="4903788"/>
          <p14:tracePt t="4194" x="3711575" y="4903788"/>
          <p14:tracePt t="4198" x="3638550" y="4879975"/>
          <p14:tracePt t="4210" x="3551238" y="4805363"/>
          <p14:tracePt t="4215" x="3478213" y="4743450"/>
          <p14:tracePt t="4227" x="3392488" y="4657725"/>
          <p14:tracePt t="4231" x="3330575" y="4548188"/>
          <p14:tracePt t="4244" x="3268663" y="4449763"/>
          <p14:tracePt t="4248" x="3232150" y="4338638"/>
          <p14:tracePt t="4260" x="3195638" y="4214813"/>
          <p14:tracePt t="4265" x="3182938" y="4105275"/>
          <p14:tracePt t="4277" x="3182938" y="4043363"/>
          <p14:tracePt t="4281" x="3182938" y="3957638"/>
          <p14:tracePt t="4293" x="3182938" y="3871913"/>
          <p14:tracePt t="4297" x="3195638" y="3810000"/>
          <p14:tracePt t="4443" x="3195638" y="3786188"/>
          <p14:tracePt t="4451" x="3195638" y="3736975"/>
          <p14:tracePt t="4458" x="3219450" y="3698875"/>
          <p14:tracePt t="4466" x="3244850" y="3649663"/>
          <p14:tracePt t="4474" x="3281363" y="3600450"/>
          <p14:tracePt t="4482" x="3330575" y="3540125"/>
          <p14:tracePt t="4490" x="3379788" y="3478213"/>
          <p14:tracePt t="4497" x="3490913" y="3343275"/>
          <p14:tracePt t="4505" x="3638550" y="3208338"/>
          <p14:tracePt t="4513" x="3786188" y="3060700"/>
          <p14:tracePt t="4521" x="3957638" y="2900363"/>
          <p14:tracePt t="4529" x="4154488" y="2740025"/>
          <p14:tracePt t="4537" x="4351338" y="2581275"/>
          <p14:tracePt t="4545" x="4548188" y="2408238"/>
          <p14:tracePt t="4553" x="4743450" y="2249488"/>
          <p14:tracePt t="4561" x="4854575" y="2174875"/>
          <p14:tracePt t="4569" x="5026025" y="2052638"/>
          <p14:tracePt t="4577" x="5186363" y="1917700"/>
          <p14:tracePt t="4584" x="5346700" y="1831975"/>
          <p14:tracePt t="4594" x="5407025" y="1793875"/>
          <p14:tracePt t="4600" x="5543550" y="1720850"/>
          <p14:tracePt t="4610" x="5641975" y="1671638"/>
          <p14:tracePt t="4616" x="5738813" y="1635125"/>
          <p14:tracePt t="4626" x="5813425" y="1609725"/>
          <p14:tracePt t="4632" x="5886450" y="1597025"/>
          <p14:tracePt t="4644" x="5948363" y="1597025"/>
          <p14:tracePt t="4648" x="5997575" y="1597025"/>
          <p14:tracePt t="4660" x="6046788" y="1597025"/>
          <p14:tracePt t="4665" x="6083300" y="1597025"/>
          <p14:tracePt t="4677" x="6108700" y="1597025"/>
          <p14:tracePt t="4680" x="6145213" y="1609725"/>
          <p14:tracePt t="4693" x="6169025" y="1635125"/>
          <p14:tracePt t="4698" x="6194425" y="1646238"/>
          <p14:tracePt t="4710" x="6218238" y="1658938"/>
          <p14:tracePt t="4715" x="6243638" y="1671638"/>
          <p14:tracePt t="4727" x="6280150" y="1695450"/>
          <p14:tracePt t="4731" x="6292850" y="1720850"/>
          <p14:tracePt t="4744" x="6316663" y="1744663"/>
          <p14:tracePt t="4748" x="6342063" y="1770063"/>
          <p14:tracePt t="4760" x="6354763" y="1806575"/>
          <p14:tracePt t="4762" x="6365875" y="1843088"/>
          <p14:tracePt t="4767" x="6391275" y="1905000"/>
          <p14:tracePt t="4776" x="6415088" y="1941513"/>
          <p14:tracePt t="4782" x="6427788" y="1990725"/>
          <p14:tracePt t="4793" x="6440488" y="2039938"/>
          <p14:tracePt t="4798" x="6453188" y="2065338"/>
          <p14:tracePt t="4810" x="6464300" y="2101850"/>
          <p14:tracePt t="4814" x="6464300" y="2138363"/>
          <p14:tracePt t="4827" x="6464300" y="2187575"/>
          <p14:tracePt t="4830" x="6464300" y="2200275"/>
          <p14:tracePt t="4843" x="6464300" y="2249488"/>
          <p14:tracePt t="4847" x="6464300" y="2273300"/>
          <p14:tracePt t="4860" x="6453188" y="2298700"/>
          <p14:tracePt t="4865" x="6427788" y="2322513"/>
          <p14:tracePt t="4878" x="6391275" y="2347913"/>
          <p14:tracePt t="4883" x="6354763" y="2371725"/>
          <p14:tracePt t="4893" x="6316663" y="2397125"/>
          <p14:tracePt t="4897" x="6267450" y="2420938"/>
          <p14:tracePt t="4910" x="6218238" y="2433638"/>
          <p14:tracePt t="4915" x="6169025" y="2446338"/>
          <p14:tracePt t="4927" x="6119813" y="2446338"/>
          <p14:tracePt t="4929" x="6072188" y="2457450"/>
          <p14:tracePt t="4933" x="6022975" y="2457450"/>
          <p14:tracePt t="4943" x="5973763" y="2457450"/>
          <p14:tracePt t="4948" x="5924550" y="2457450"/>
          <p14:tracePt t="4960" x="5875338" y="2457450"/>
          <p14:tracePt t="4964" x="5837238" y="2433638"/>
          <p14:tracePt t="4977" x="5800725" y="2397125"/>
          <p14:tracePt t="4981" x="5764213" y="2371725"/>
          <p14:tracePt t="4993" x="5738813" y="2322513"/>
          <p14:tracePt t="5139" x="5738813" y="2335213"/>
          <p14:tracePt t="5147" x="5738813" y="2347913"/>
          <p14:tracePt t="5155" x="5738813" y="2359025"/>
          <p14:tracePt t="5162" x="5738813" y="2384425"/>
          <p14:tracePt t="5169" x="5738813" y="2397125"/>
          <p14:tracePt t="5177" x="5738813" y="2408238"/>
          <p14:tracePt t="5185" x="5738813" y="2420938"/>
          <p14:tracePt t="5195" x="5738813" y="2457450"/>
          <p14:tracePt t="5202" x="5715000" y="2470150"/>
          <p14:tracePt t="5210" x="5678488" y="2506663"/>
          <p14:tracePt t="5217" x="5629275" y="2519363"/>
          <p14:tracePt t="5227" x="5554663" y="2532063"/>
          <p14:tracePt t="5233" x="5395913" y="2568575"/>
          <p14:tracePt t="5244" x="5248275" y="2581275"/>
          <p14:tracePt t="5249" x="5075238" y="2593975"/>
          <p14:tracePt t="5260" x="4867275" y="2605088"/>
          <p14:tracePt t="5265" x="4621213" y="2630488"/>
          <p14:tracePt t="5276" x="4362450" y="2654300"/>
          <p14:tracePt t="5280" x="4079875" y="2690813"/>
          <p14:tracePt t="5293" x="3797300" y="2716213"/>
          <p14:tracePt t="5296" x="3478213" y="2765425"/>
          <p14:tracePt t="5310" x="3182938" y="2789238"/>
          <p14:tracePt t="5315" x="2876550" y="2827338"/>
          <p14:tracePt t="5326" x="2581275" y="2851150"/>
          <p14:tracePt t="5330" x="2298700" y="2851150"/>
          <p14:tracePt t="5343" x="2174875" y="2863850"/>
          <p14:tracePt t="5348" x="1941513" y="2863850"/>
          <p14:tracePt t="5360" x="1744663" y="2863850"/>
          <p14:tracePt t="5362" x="1573213" y="2863850"/>
          <p14:tracePt t="5367" x="1524000" y="2838450"/>
          <p14:tracePt t="5378" x="1401763" y="2801938"/>
          <p14:tracePt t="5383" x="1314450" y="2778125"/>
          <p14:tracePt t="5393" x="1254125" y="2728913"/>
          <p14:tracePt t="5399" x="1204913" y="2690813"/>
          <p14:tracePt t="5409" x="1179513" y="2643188"/>
          <p14:tracePt t="5415" x="1166813" y="2605088"/>
          <p14:tracePt t="5427" x="1166813" y="2555875"/>
          <p14:tracePt t="5431" x="1166813" y="2482850"/>
          <p14:tracePt t="5443" x="1204913" y="2433638"/>
          <p14:tracePt t="5447" x="1254125" y="2371725"/>
          <p14:tracePt t="5460" x="1339850" y="2309813"/>
          <p14:tracePt t="5465" x="1450975" y="2236788"/>
          <p14:tracePt t="5477" x="1560513" y="2187575"/>
          <p14:tracePt t="5481" x="1695450" y="2138363"/>
          <p14:tracePt t="5494" x="1819275" y="2101850"/>
          <p14:tracePt t="5498" x="1941513" y="2076450"/>
          <p14:tracePt t="5510" x="2076450" y="2076450"/>
          <p14:tracePt t="5510" x="2224088" y="2076450"/>
          <p14:tracePt t="5517" x="2359025" y="2076450"/>
          <p14:tracePt t="5527" x="2506663" y="2114550"/>
          <p14:tracePt t="5533" x="2643188" y="2163763"/>
          <p14:tracePt t="5543" x="2789238" y="2224088"/>
          <p14:tracePt t="5549" x="2936875" y="2273300"/>
          <p14:tracePt t="5561" x="3060700" y="2335213"/>
          <p14:tracePt t="5565" x="3195638" y="2397125"/>
          <p14:tracePt t="5576" x="3257550" y="2420938"/>
          <p14:tracePt t="5581" x="3429000" y="2519363"/>
          <p14:tracePt t="5593" x="3478213" y="2555875"/>
          <p14:tracePt t="5597" x="3563938" y="2617788"/>
          <p14:tracePt t="5611" x="3638550" y="2679700"/>
          <p14:tracePt t="5615" x="3687763" y="2740025"/>
          <p14:tracePt t="5626" x="3736975" y="2789238"/>
          <p14:tracePt t="5629" x="3773488" y="2838450"/>
          <p14:tracePt t="5644" x="3786188" y="2887663"/>
          <p14:tracePt t="5648" x="3797300" y="2925763"/>
          <p14:tracePt t="5660" x="3797300" y="2974975"/>
          <p14:tracePt t="5662" x="3797300" y="3011488"/>
          <p14:tracePt t="5677" x="3786188" y="3084513"/>
          <p14:tracePt t="5679" x="3736975" y="3121025"/>
          <p14:tracePt t="5684" x="3662363" y="3170238"/>
          <p14:tracePt t="5693" x="3576638" y="3208338"/>
          <p14:tracePt t="5699" x="3452813" y="3257550"/>
          <p14:tracePt t="5710" x="3330575" y="3306763"/>
          <p14:tracePt t="5715" x="3195638" y="3330575"/>
          <p14:tracePt t="5726" x="3024188" y="3343275"/>
          <p14:tracePt t="5731" x="2863850" y="3355975"/>
          <p14:tracePt t="5744" x="2690813" y="3355975"/>
          <p14:tracePt t="5747" x="2544763" y="3355975"/>
          <p14:tracePt t="5760" x="2397125" y="3317875"/>
          <p14:tracePt t="5764" x="2273300" y="3268663"/>
          <p14:tracePt t="5777" x="2151063" y="3208338"/>
          <p14:tracePt t="5781" x="2052638" y="3146425"/>
          <p14:tracePt t="5794" x="1954213" y="3071813"/>
          <p14:tracePt t="5799" x="1881188" y="2986088"/>
          <p14:tracePt t="5810" x="1831975" y="2900363"/>
          <p14:tracePt t="5815" x="1770063" y="2801938"/>
          <p14:tracePt t="5827" x="1733550" y="2703513"/>
          <p14:tracePt t="5832" x="1733550" y="2643188"/>
          <p14:tracePt t="5844" x="1708150" y="2555875"/>
          <p14:tracePt t="5845" x="1708150" y="2457450"/>
          <p14:tracePt t="5849" x="1708150" y="2371725"/>
          <p14:tracePt t="5860" x="1708150" y="2224088"/>
          <p14:tracePt t="5866" x="1744663" y="2151063"/>
          <p14:tracePt t="5876" x="1806575" y="2065338"/>
          <p14:tracePt t="5881" x="1868488" y="1990725"/>
          <p14:tracePt t="5894" x="1941513" y="1928813"/>
          <p14:tracePt t="5898" x="2027238" y="1881188"/>
          <p14:tracePt t="5910" x="2114550" y="1843088"/>
          <p14:tracePt t="5914" x="2212975" y="1806575"/>
          <p14:tracePt t="5927" x="2298700" y="1806575"/>
          <p14:tracePt t="5931" x="2408238" y="1806575"/>
          <p14:tracePt t="5945" x="2495550" y="1806575"/>
          <p14:tracePt t="5948" x="2593975" y="1819275"/>
          <p14:tracePt t="5961" x="2703513" y="1868488"/>
          <p14:tracePt t="5965" x="2801938" y="1928813"/>
          <p14:tracePt t="5977" x="2913063" y="2003425"/>
          <p14:tracePt t="5979" x="3011488" y="2065338"/>
          <p14:tracePt t="5985" x="3121025" y="2151063"/>
          <p14:tracePt t="5993" x="3219450" y="2212975"/>
          <p14:tracePt t="6000" x="3317875" y="2286000"/>
          <p14:tracePt t="6009" x="3416300" y="2347913"/>
          <p14:tracePt t="6015" x="3502025" y="2408238"/>
          <p14:tracePt t="6027" x="3540125" y="2446338"/>
          <p14:tracePt t="6032" x="3613150" y="2519363"/>
          <p14:tracePt t="6043" x="3675063" y="2568575"/>
          <p14:tracePt t="6047" x="3736975" y="2643188"/>
          <p14:tracePt t="6060" x="3786188" y="2690813"/>
          <p14:tracePt t="6064" x="3822700" y="2740025"/>
          <p14:tracePt t="6077" x="3859213" y="2789238"/>
          <p14:tracePt t="6082" x="3883025" y="2838450"/>
          <p14:tracePt t="6094" x="3908425" y="2876550"/>
          <p14:tracePt t="6099" x="3921125" y="2925763"/>
          <p14:tracePt t="6111" x="3921125" y="2974975"/>
          <p14:tracePt t="6115" x="3921125" y="3024188"/>
          <p14:tracePt t="6127" x="3921125" y="3071813"/>
          <p14:tracePt t="6130" x="3883025" y="3146425"/>
          <p14:tracePt t="6144" x="3822700" y="3208338"/>
          <p14:tracePt t="6145" x="3748088" y="3257550"/>
          <p14:tracePt t="6151" x="3662363" y="3306763"/>
          <p14:tracePt t="6159" x="3551238" y="3355975"/>
          <p14:tracePt t="6166" x="3343275" y="3416300"/>
          <p14:tracePt t="6176" x="3182938" y="3429000"/>
          <p14:tracePt t="6181" x="2986088" y="3441700"/>
          <p14:tracePt t="6193" x="2887663" y="3441700"/>
          <p14:tracePt t="6197" x="2593975" y="3441700"/>
          <p14:tracePt t="6211" x="2482850" y="3429000"/>
          <p14:tracePt t="6215" x="2309813" y="3392488"/>
          <p14:tracePt t="6226" x="2125663" y="3343275"/>
          <p14:tracePt t="6229" x="1978025" y="3294063"/>
          <p14:tracePt t="6244" x="1831975" y="3219450"/>
          <p14:tracePt t="6248" x="1708150" y="3159125"/>
          <p14:tracePt t="6261" x="1658938" y="3121025"/>
          <p14:tracePt t="6266" x="1500188" y="2998788"/>
          <p14:tracePt t="6276" x="1438275" y="2925763"/>
          <p14:tracePt t="6280" x="1376363" y="2827338"/>
          <p14:tracePt t="6294" x="1327150" y="2740025"/>
          <p14:tracePt t="6295" x="1303338" y="2630488"/>
          <p14:tracePt t="6301" x="1290638" y="2532063"/>
          <p14:tracePt t="6310" x="1277938" y="2420938"/>
          <p14:tracePt t="6316" x="1277938" y="2309813"/>
          <p14:tracePt t="6328" x="1277938" y="2200275"/>
          <p14:tracePt t="6332" x="1303338" y="2089150"/>
          <p14:tracePt t="6344" x="1352550" y="1978025"/>
          <p14:tracePt t="6348" x="1376363" y="1928813"/>
          <p14:tracePt t="6360" x="1462088" y="1793875"/>
          <p14:tracePt t="6365" x="1547813" y="1720850"/>
          <p14:tracePt t="6377" x="1622425" y="1658938"/>
          <p14:tracePt t="6381" x="1708150" y="1609725"/>
          <p14:tracePt t="6394" x="1806575" y="1573213"/>
          <p14:tracePt t="6399" x="1905000" y="1547813"/>
          <p14:tracePt t="6410" x="2016125" y="1536700"/>
          <p14:tracePt t="6413" x="2125663" y="1536700"/>
          <p14:tracePt t="6427" x="2249488" y="1536700"/>
          <p14:tracePt t="6430" x="2371725" y="1536700"/>
          <p14:tracePt t="6444" x="2482850" y="1573213"/>
          <p14:tracePt t="6446" x="2605088" y="1622425"/>
          <p14:tracePt t="6451" x="2728913" y="1684338"/>
          <p14:tracePt t="6459" x="2851150" y="1744663"/>
          <p14:tracePt t="6466" x="2974975" y="1831975"/>
          <p14:tracePt t="6477" x="3097213" y="1905000"/>
          <p14:tracePt t="6482" x="3208338" y="1990725"/>
          <p14:tracePt t="6494" x="3330575" y="2076450"/>
          <p14:tracePt t="6500" x="3416300" y="2163763"/>
          <p14:tracePt t="6510" x="3514725" y="2249488"/>
          <p14:tracePt t="6513" x="3600450" y="2335213"/>
          <p14:tracePt t="6527" x="3687763" y="2420938"/>
          <p14:tracePt t="6531" x="3748088" y="2506663"/>
          <p14:tracePt t="6544" x="3773488" y="2544763"/>
          <p14:tracePt t="6549" x="3833813" y="2617788"/>
          <p14:tracePt t="6560" x="3871913" y="2703513"/>
          <p14:tracePt t="6564" x="3908425" y="2765425"/>
          <p14:tracePt t="6577" x="3921125" y="2827338"/>
          <p14:tracePt t="6581" x="3921125" y="2887663"/>
          <p14:tracePt t="6595" x="3921125" y="2936875"/>
          <p14:tracePt t="6598" x="3921125" y="3035300"/>
          <p14:tracePt t="6610" x="3883025" y="3084513"/>
          <p14:tracePt t="6612" x="3822700" y="3146425"/>
          <p14:tracePt t="6617" x="3736975" y="3195638"/>
          <p14:tracePt t="6626" x="3638550" y="3244850"/>
          <p14:tracePt t="6633" x="3514725" y="3294063"/>
          <p14:tracePt t="6644" x="3392488" y="3330575"/>
          <p14:tracePt t="6648" x="3146425" y="3392488"/>
          <p14:tracePt t="6660" x="3071813" y="3405188"/>
          <p14:tracePt t="6664" x="2789238" y="3441700"/>
          <p14:tracePt t="6677" x="2690813" y="3441700"/>
          <p14:tracePt t="6681" x="2519363" y="3441700"/>
          <p14:tracePt t="6693" x="2359025" y="3441700"/>
          <p14:tracePt t="6697" x="2187575" y="3429000"/>
          <p14:tracePt t="6710" x="2052638" y="3379788"/>
          <p14:tracePt t="6715" x="1905000" y="3317875"/>
          <p14:tracePt t="6728" x="1793875" y="3244850"/>
          <p14:tracePt t="6732" x="1695450" y="3146425"/>
          <p14:tracePt t="6744" x="1609725" y="3048000"/>
          <p14:tracePt t="6748" x="1547813" y="2936875"/>
          <p14:tracePt t="6761" x="1500188" y="2838450"/>
          <p14:tracePt t="6763" x="1462088" y="2716213"/>
          <p14:tracePt t="6767" x="1438275" y="2593975"/>
          <p14:tracePt t="6776" x="1438275" y="2457450"/>
          <p14:tracePt t="6782" x="1438275" y="2335213"/>
          <p14:tracePt t="6794" x="1438275" y="2224088"/>
          <p14:tracePt t="6799" x="1474788" y="2101850"/>
          <p14:tracePt t="6810" x="1524000" y="1990725"/>
          <p14:tracePt t="6814" x="1585913" y="1892300"/>
          <p14:tracePt t="6828" x="1646238" y="1806575"/>
          <p14:tracePt t="6832" x="1733550" y="1733550"/>
          <p14:tracePt t="6843" x="1819275" y="1671638"/>
          <p14:tracePt t="6846" x="1905000" y="1635125"/>
          <p14:tracePt t="6859" x="2003425" y="1609725"/>
          <p14:tracePt t="6862" x="2101850" y="1609725"/>
          <p14:tracePt t="6876" x="2212975" y="1609725"/>
          <p14:tracePt t="6878" x="2322513" y="1609725"/>
          <p14:tracePt t="6893" x="2446338" y="1646238"/>
          <p14:tracePt t="6897" x="2581275" y="1695450"/>
          <p14:tracePt t="6910" x="2703513" y="1757363"/>
          <p14:tracePt t="6911" x="2838450" y="1819275"/>
          <p14:tracePt t="6917" x="2949575" y="1892300"/>
          <p14:tracePt t="6927" x="3060700" y="1954213"/>
          <p14:tracePt t="6933" x="3159125" y="2027238"/>
          <p14:tracePt t="6944" x="3268663" y="2101850"/>
          <p14:tracePt t="6949" x="3355975" y="2174875"/>
          <p14:tracePt t="6960" x="3441700" y="2249488"/>
          <p14:tracePt t="6964" x="3514725" y="2322513"/>
          <p14:tracePt t="6977" x="3551238" y="2371725"/>
          <p14:tracePt t="6981" x="3600450" y="2446338"/>
          <p14:tracePt t="6994" x="3698875" y="2581275"/>
          <p14:tracePt t="6999" x="3711575" y="2630488"/>
          <p14:tracePt t="7011" x="3748088" y="2765425"/>
          <p14:tracePt t="7016" x="3773488" y="2863850"/>
          <p14:tracePt t="7027" x="3773488" y="2949575"/>
          <p14:tracePt t="7031" x="3773488" y="2998788"/>
          <p14:tracePt t="7044" x="3773488" y="3071813"/>
          <p14:tracePt t="7048" x="3736975" y="3159125"/>
          <p14:tracePt t="7061" x="3698875" y="3219450"/>
          <p14:tracePt t="7065" x="3638550" y="3281363"/>
          <p14:tracePt t="7077" x="3589338" y="3330575"/>
          <p14:tracePt t="7078" x="3527425" y="3379788"/>
          <p14:tracePt t="7083" x="3465513" y="3405188"/>
          <p14:tracePt t="7094" x="3355975" y="3429000"/>
          <p14:tracePt t="7099" x="3317875" y="3429000"/>
          <p14:tracePt t="7110" x="3257550" y="3429000"/>
          <p14:tracePt t="7114" x="3146425" y="3416300"/>
          <p14:tracePt t="7128" x="3071813" y="3379788"/>
          <p14:tracePt t="7132" x="3011488" y="3306763"/>
          <p14:tracePt t="7144" x="2936875" y="3232150"/>
          <p14:tracePt t="7149" x="2876550" y="3146425"/>
          <p14:tracePt t="7160" x="2851150" y="3084513"/>
          <p14:tracePt t="7396" x="2851150" y="3071813"/>
          <p14:tracePt t="7404" x="2876550" y="3048000"/>
          <p14:tracePt t="7411" x="2887663" y="3024188"/>
          <p14:tracePt t="7419" x="2913063" y="2986088"/>
          <p14:tracePt t="7427" x="2949575" y="2949575"/>
          <p14:tracePt t="7435" x="2974975" y="2900363"/>
          <p14:tracePt t="7442" x="3011488" y="2851150"/>
          <p14:tracePt t="7450" x="3035300" y="2801938"/>
          <p14:tracePt t="7458" x="3060700" y="2752725"/>
          <p14:tracePt t="7466" x="3071813" y="2728913"/>
          <p14:tracePt t="7474" x="3097213" y="2667000"/>
          <p14:tracePt t="7482" x="3121025" y="2630488"/>
          <p14:tracePt t="7490" x="3133725" y="2617788"/>
          <p14:tracePt t="7498" x="3159125" y="2593975"/>
          <p14:tracePt t="7506" x="3195638" y="2555875"/>
          <p14:tracePt t="7514" x="3208338" y="2544763"/>
          <p14:tracePt t="7521" x="3232150" y="2532063"/>
          <p14:tracePt t="7529" x="3268663" y="2532063"/>
          <p14:tracePt t="7537" x="3294063" y="2532063"/>
          <p14:tracePt t="7545" x="3330575" y="2532063"/>
          <p14:tracePt t="7553" x="3379788" y="2544763"/>
          <p14:tracePt t="7561" x="3416300" y="2568575"/>
          <p14:tracePt t="7569" x="3465513" y="2605088"/>
          <p14:tracePt t="7577" x="3514725" y="2643188"/>
          <p14:tracePt t="7585" x="3576638" y="2690813"/>
          <p14:tracePt t="7593" x="3625850" y="2740025"/>
          <p14:tracePt t="7601" x="3687763" y="2778125"/>
          <p14:tracePt t="7610" x="3736975" y="2814638"/>
          <p14:tracePt t="7616" x="3797300" y="2851150"/>
          <p14:tracePt t="7627" x="3846513" y="2900363"/>
          <p14:tracePt t="7633" x="3895725" y="2936875"/>
          <p14:tracePt t="7644" x="3921125" y="2949575"/>
          <p14:tracePt t="7648" x="3981450" y="2986088"/>
          <p14:tracePt t="7659" x="3994150" y="2998788"/>
          <p14:tracePt t="7664" x="4019550" y="3024188"/>
          <p14:tracePt t="7677" x="4043363" y="3035300"/>
          <p14:tracePt t="7681" x="4056063" y="3035300"/>
          <p14:tracePt t="7694" x="4068763" y="3048000"/>
          <p14:tracePt t="7710" x="4079875" y="3060700"/>
          <p14:tracePt t="7736" x="4068763" y="3060700"/>
          <p14:tracePt t="7744" x="4056063" y="3060700"/>
          <p14:tracePt t="7751" x="4019550" y="3060700"/>
          <p14:tracePt t="7760" x="3994150" y="3060700"/>
          <p14:tracePt t="7767" x="3970338" y="3060700"/>
          <p14:tracePt t="7774" x="3932238" y="3060700"/>
          <p14:tracePt t="7782" x="3908425" y="3035300"/>
          <p14:tracePt t="7790" x="3883025" y="3024188"/>
          <p14:tracePt t="8022" x="3883025" y="3035300"/>
          <p14:tracePt t="8030" x="3871913" y="3060700"/>
          <p14:tracePt t="8035" x="3859213" y="3121025"/>
          <p14:tracePt t="8044" x="3833813" y="3195638"/>
          <p14:tracePt t="8051" x="3810000" y="3281363"/>
          <p14:tracePt t="8060" x="3773488" y="3405188"/>
          <p14:tracePt t="8067" x="3748088" y="3551238"/>
          <p14:tracePt t="8075" x="3724275" y="3687763"/>
          <p14:tracePt t="8083" x="3687763" y="3859213"/>
          <p14:tracePt t="8091" x="3649663" y="4030663"/>
          <p14:tracePt t="8099" x="3613150" y="4191000"/>
          <p14:tracePt t="8107" x="3589338" y="4325938"/>
          <p14:tracePt t="8114" x="3563938" y="4473575"/>
          <p14:tracePt t="8122" x="3540125" y="4608513"/>
          <p14:tracePt t="8130" x="3502025" y="4743450"/>
          <p14:tracePt t="8138" x="3490913" y="4891088"/>
          <p14:tracePt t="8146" x="3465513" y="5026025"/>
          <p14:tracePt t="8154" x="3465513" y="5173663"/>
          <p14:tracePt t="8162" x="3452813" y="5346700"/>
          <p14:tracePt t="8170" x="3452813" y="5505450"/>
          <p14:tracePt t="8178" x="3452813" y="5653088"/>
          <p14:tracePt t="8186" x="3452813" y="5727700"/>
          <p14:tracePt t="8194" x="3452813" y="5849938"/>
          <p14:tracePt t="8471" x="3465513" y="5862638"/>
          <p14:tracePt t="8481" x="3478213" y="5875338"/>
          <p14:tracePt t="8487" x="3490913" y="5886450"/>
          <p14:tracePt t="8494" x="3527425" y="5924550"/>
          <p14:tracePt t="8502" x="3563938" y="5948363"/>
          <p14:tracePt t="8510" x="3613150" y="5973763"/>
          <p14:tracePt t="8518" x="3662363" y="5997575"/>
          <p14:tracePt t="8525" x="3760788" y="6034088"/>
          <p14:tracePt t="8533" x="3833813" y="6059488"/>
          <p14:tracePt t="8541" x="3921125" y="6072188"/>
          <p14:tracePt t="8549" x="4019550" y="6083300"/>
          <p14:tracePt t="8557" x="4068763" y="6096000"/>
          <p14:tracePt t="8565" x="4154488" y="6096000"/>
          <p14:tracePt t="8573" x="4252913" y="6096000"/>
          <p14:tracePt t="8581" x="4325938" y="6096000"/>
          <p14:tracePt t="8589" x="4473575" y="6096000"/>
          <p14:tracePt t="8597" x="4559300" y="6072188"/>
          <p14:tracePt t="8605" x="4595813" y="6046788"/>
          <p14:tracePt t="8612" x="4670425" y="6010275"/>
          <p14:tracePt t="8620" x="4743450" y="5961063"/>
          <p14:tracePt t="8628" x="4818063" y="5899150"/>
          <p14:tracePt t="8636" x="4879975" y="5862638"/>
          <p14:tracePt t="8644" x="4940300" y="5813425"/>
          <p14:tracePt t="8652" x="4989513" y="5764213"/>
          <p14:tracePt t="8660" x="5038725" y="5727700"/>
          <p14:tracePt t="8668" x="5087938" y="5691188"/>
          <p14:tracePt t="8677" x="5113338" y="5678488"/>
          <p14:tracePt t="8684" x="5137150" y="5665788"/>
          <p14:tracePt t="8693" x="5173663" y="5641975"/>
          <p14:tracePt t="8699" x="5199063" y="5629275"/>
          <p14:tracePt t="8710" x="5211763" y="5616575"/>
          <p14:tracePt t="8715" x="5235575" y="5603875"/>
          <p14:tracePt t="8727" x="5260975" y="5592763"/>
          <p14:tracePt t="8731" x="5272088" y="5580063"/>
          <p14:tracePt t="8744" x="5284788" y="5580063"/>
          <p14:tracePt t="8748" x="5297488" y="5567363"/>
          <p14:tracePt t="8761" x="5310188" y="5554663"/>
          <p14:tracePt t="8765" x="5321300" y="5543550"/>
          <p14:tracePt t="8777" x="5334000" y="5530850"/>
          <p14:tracePt t="8782" x="5346700" y="5518150"/>
          <p14:tracePt t="8794" x="5346700" y="5494338"/>
          <p14:tracePt t="8799" x="5357813" y="5481638"/>
          <p14:tracePt t="8811" x="5357813" y="5468938"/>
          <p14:tracePt t="8815" x="5370513" y="5456238"/>
          <p14:tracePt t="8827" x="5370513" y="5445125"/>
          <p14:tracePt t="8844" x="5370513" y="5432425"/>
          <p14:tracePt t="9056" x="5346700" y="5419725"/>
          <p14:tracePt t="9064" x="5321300" y="5395913"/>
          <p14:tracePt t="9071" x="5272088" y="5346700"/>
          <p14:tracePt t="9079" x="5211763" y="5284788"/>
          <p14:tracePt t="9087" x="5137150" y="5186363"/>
          <p14:tracePt t="9095" x="5051425" y="5087938"/>
          <p14:tracePt t="9103" x="4879975" y="4891088"/>
          <p14:tracePt t="9111" x="4805363" y="4830763"/>
          <p14:tracePt t="9118" x="4657725" y="4706938"/>
          <p14:tracePt t="9127" x="4437063" y="4510088"/>
          <p14:tracePt t="9134" x="4362450" y="4460875"/>
          <p14:tracePt t="9142" x="4203700" y="4351338"/>
          <p14:tracePt t="9150" x="4056063" y="4252913"/>
          <p14:tracePt t="9158" x="3895725" y="4154488"/>
          <p14:tracePt t="9166" x="3773488" y="4056063"/>
          <p14:tracePt t="9174" x="3724275" y="4019550"/>
          <p14:tracePt t="9182" x="3625850" y="3944938"/>
          <p14:tracePt t="9190" x="3540125" y="3883025"/>
          <p14:tracePt t="9198" x="3465513" y="3822700"/>
          <p14:tracePt t="9205" x="3416300" y="3773488"/>
          <p14:tracePt t="9213" x="3392488" y="3724275"/>
          <p14:tracePt t="9221" x="3367088" y="3675063"/>
          <p14:tracePt t="9229" x="3367088" y="3638550"/>
          <p14:tracePt t="9237" x="3367088" y="3613150"/>
          <p14:tracePt t="9245" x="3367088" y="3589338"/>
          <p14:tracePt t="9253" x="3379788" y="3563938"/>
          <p14:tracePt t="9261" x="3416300" y="3540125"/>
          <p14:tracePt t="9269" x="3452813" y="3514725"/>
          <p14:tracePt t="9277" x="3540125" y="3490913"/>
          <p14:tracePt t="9284" x="3625850" y="3478213"/>
          <p14:tracePt t="9295" x="3711575" y="3478213"/>
          <p14:tracePt t="9300" x="3810000" y="3478213"/>
          <p14:tracePt t="9310" x="3908425" y="3478213"/>
          <p14:tracePt t="9316" x="4006850" y="3478213"/>
          <p14:tracePt t="9327" x="4117975" y="3514725"/>
          <p14:tracePt t="9333" x="4240213" y="3551238"/>
          <p14:tracePt t="9344" x="4338638" y="3600450"/>
          <p14:tracePt t="9349" x="4449763" y="3649663"/>
          <p14:tracePt t="9360" x="4548188" y="3698875"/>
          <p14:tracePt t="9363" x="4595813" y="3736975"/>
          <p14:tracePt t="9378" x="4670425" y="3786188"/>
          <p14:tracePt t="9382" x="4719638" y="3833813"/>
          <p14:tracePt t="9394" x="4743450" y="3846513"/>
          <p14:tracePt t="9399" x="4768850" y="3883025"/>
          <p14:tracePt t="9410" x="4792663" y="3921125"/>
          <p14:tracePt t="9412" x="4805363" y="3944938"/>
          <p14:tracePt t="9428" x="4792663" y="3970338"/>
          <p14:tracePt t="9432" x="4743450" y="3981450"/>
          <p14:tracePt t="9444" x="4670425" y="3994150"/>
          <p14:tracePt t="9448" x="4584700" y="4019550"/>
          <p14:tracePt t="9460" x="4486275" y="4030663"/>
          <p14:tracePt t="9462" x="4375150" y="4043363"/>
          <p14:tracePt t="9466" x="4325938" y="4043363"/>
          <p14:tracePt t="9477" x="4214813" y="4056063"/>
          <p14:tracePt t="9483" x="4141788" y="4056063"/>
          <p14:tracePt t="9493" x="4056063" y="4056063"/>
          <p14:tracePt t="9498" x="3981450" y="4056063"/>
          <p14:tracePt t="9511" x="3970338" y="4043363"/>
          <p14:tracePt t="9515" x="3895725" y="4006850"/>
          <p14:tracePt t="9528" x="3883025" y="3994150"/>
          <p14:tracePt t="9532" x="3846513" y="3944938"/>
          <p14:tracePt t="9544" x="3833813" y="3921125"/>
          <p14:tracePt t="9549" x="3833813" y="3895725"/>
          <p14:tracePt t="9561" x="3833813" y="3871913"/>
          <p14:tracePt t="9565" x="3846513" y="3846513"/>
          <p14:tracePt t="9578" x="3883025" y="3833813"/>
          <p14:tracePt t="9582" x="3921125" y="38227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65F309E9-9D9C-4674-8795-32C6E134FFD4}"/>
              </a:ext>
            </a:extLst>
          </p:cNvPr>
          <p:cNvCxnSpPr>
            <a:cxnSpLocks/>
            <a:stCxn id="11" idx="0"/>
            <a:endCxn id="7" idx="2"/>
          </p:cNvCxnSpPr>
          <p:nvPr/>
        </p:nvCxnSpPr>
        <p:spPr>
          <a:xfrm flipV="1">
            <a:off x="6094393" y="2356336"/>
            <a:ext cx="1211367" cy="470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C0C257EE-D2EE-417C-8FA0-A5CB1570FFF6}"/>
              </a:ext>
            </a:extLst>
          </p:cNvPr>
          <p:cNvCxnSpPr>
            <a:cxnSpLocks/>
            <a:stCxn id="12" idx="0"/>
            <a:endCxn id="7" idx="2"/>
          </p:cNvCxnSpPr>
          <p:nvPr/>
        </p:nvCxnSpPr>
        <p:spPr>
          <a:xfrm flipH="1" flipV="1">
            <a:off x="7305760" y="2356336"/>
            <a:ext cx="8785" cy="470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68E6A8B6-C628-43F5-BC32-5911AABFAF60}"/>
              </a:ext>
            </a:extLst>
          </p:cNvPr>
          <p:cNvCxnSpPr>
            <a:cxnSpLocks/>
            <a:stCxn id="13" idx="0"/>
            <a:endCxn id="7" idx="2"/>
          </p:cNvCxnSpPr>
          <p:nvPr/>
        </p:nvCxnSpPr>
        <p:spPr>
          <a:xfrm flipH="1" flipV="1">
            <a:off x="7305760" y="2356336"/>
            <a:ext cx="1228937" cy="46299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動物們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710683" y="1372895"/>
            <a:ext cx="6711654" cy="4195481"/>
          </a:xfrm>
        </p:spPr>
        <p:txBody>
          <a:bodyPr/>
          <a:lstStyle/>
          <a:p>
            <a:r>
              <a:rPr lang="en-US" altLang="zh-TW" i="1" dirty="0"/>
              <a:t>Animal</a:t>
            </a:r>
            <a:r>
              <a:rPr lang="en-US" altLang="zh-TW" dirty="0"/>
              <a:t> abstract class</a:t>
            </a:r>
            <a:r>
              <a:rPr lang="zh-TW" altLang="en-US" dirty="0"/>
              <a:t> （動物大類）</a:t>
            </a:r>
            <a:endParaRPr lang="en-US" altLang="zh-TW" dirty="0"/>
          </a:p>
          <a:p>
            <a:pPr lvl="1"/>
            <a:r>
              <a:rPr lang="zh-TW" altLang="en-US" dirty="0"/>
              <a:t>紀錄姓名</a:t>
            </a:r>
            <a:r>
              <a:rPr lang="en-US" altLang="zh-TW" dirty="0"/>
              <a:t>, </a:t>
            </a:r>
            <a:r>
              <a:rPr lang="zh-TW" altLang="en-US" dirty="0"/>
              <a:t>飢餓度</a:t>
            </a:r>
            <a:r>
              <a:rPr lang="en-US" altLang="zh-TW" dirty="0"/>
              <a:t>,</a:t>
            </a:r>
            <a:r>
              <a:rPr lang="zh-TW" altLang="en-US" dirty="0"/>
              <a:t> 體力</a:t>
            </a:r>
            <a:endParaRPr lang="en-US" altLang="zh-TW" dirty="0"/>
          </a:p>
          <a:p>
            <a:pPr lvl="1"/>
            <a:r>
              <a:rPr lang="zh-TW" altLang="en-US" dirty="0"/>
              <a:t>吃飯、運動、休息、喝水等抽象函式</a:t>
            </a:r>
            <a:endParaRPr lang="en-US" altLang="zh-TW" dirty="0"/>
          </a:p>
          <a:p>
            <a:pPr lvl="1"/>
            <a:r>
              <a:rPr lang="zh-TW" altLang="en-US" dirty="0"/>
              <a:t>列印資訊</a:t>
            </a:r>
            <a:endParaRPr lang="en-US" altLang="zh-TW" dirty="0"/>
          </a:p>
          <a:p>
            <a:r>
              <a:rPr lang="en-US" altLang="zh-TW" dirty="0"/>
              <a:t>Horse, pig, human class</a:t>
            </a:r>
          </a:p>
          <a:p>
            <a:pPr lvl="1"/>
            <a:r>
              <a:rPr lang="zh-TW" altLang="en-US" dirty="0"/>
              <a:t>記錄餐間運動量上限、食量上限</a:t>
            </a:r>
            <a:endParaRPr lang="en-US" altLang="zh-TW" dirty="0"/>
          </a:p>
          <a:p>
            <a:pPr lvl="1"/>
            <a:r>
              <a:rPr lang="zh-TW" altLang="en-US" dirty="0"/>
              <a:t>吃飯、運動、休息、喝水等實際實作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E975922-7341-459D-A86A-A2DBFCF7A020}"/>
              </a:ext>
            </a:extLst>
          </p:cNvPr>
          <p:cNvSpPr/>
          <p:nvPr/>
        </p:nvSpPr>
        <p:spPr>
          <a:xfrm>
            <a:off x="6590326" y="1734278"/>
            <a:ext cx="1430867" cy="6220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i="1" dirty="0"/>
              <a:t>Animal</a:t>
            </a:r>
            <a:endParaRPr lang="zh-TW" altLang="en-US" sz="2400" i="1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580AC47-E772-41C7-9C39-0A61B02902E6}"/>
              </a:ext>
            </a:extLst>
          </p:cNvPr>
          <p:cNvSpPr/>
          <p:nvPr/>
        </p:nvSpPr>
        <p:spPr>
          <a:xfrm>
            <a:off x="5587716" y="2826945"/>
            <a:ext cx="1013354" cy="4405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Horse</a:t>
            </a:r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2E3EA79-A1D2-4369-8C09-5D13E1285338}"/>
              </a:ext>
            </a:extLst>
          </p:cNvPr>
          <p:cNvSpPr/>
          <p:nvPr/>
        </p:nvSpPr>
        <p:spPr>
          <a:xfrm>
            <a:off x="6807868" y="2826945"/>
            <a:ext cx="1013354" cy="4405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Pig</a:t>
            </a:r>
            <a:endParaRPr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E760F3E-CA21-4F11-93E9-B9B8E182BF8E}"/>
              </a:ext>
            </a:extLst>
          </p:cNvPr>
          <p:cNvSpPr/>
          <p:nvPr/>
        </p:nvSpPr>
        <p:spPr>
          <a:xfrm>
            <a:off x="8028020" y="2819327"/>
            <a:ext cx="1013354" cy="4405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Human</a:t>
            </a:r>
            <a:endParaRPr lang="zh-TW" altLang="en-US" dirty="0"/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5C6E78BC-E88E-4459-8EF2-F1BF4A4525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52" y="3449003"/>
            <a:ext cx="9126313" cy="3274014"/>
          </a:xfrm>
          <a:prstGeom prst="rect">
            <a:avLst/>
          </a:prstGeom>
        </p:spPr>
      </p:pic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3FE3705B-F806-FB45-9C54-D3ACF24A91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438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12"/>
    </mc:Choice>
    <mc:Fallback>
      <p:transition spd="slow" advTm="53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129" x="2900363" y="6808788"/>
          <p14:tracePt t="20137" x="2851150" y="6697663"/>
          <p14:tracePt t="20145" x="2789238" y="6599238"/>
          <p14:tracePt t="20153" x="2703513" y="6477000"/>
          <p14:tracePt t="20161" x="2617788" y="6342063"/>
          <p14:tracePt t="20168" x="2532063" y="6207125"/>
          <p14:tracePt t="20176" x="2433638" y="6072188"/>
          <p14:tracePt t="20184" x="2335213" y="5935663"/>
          <p14:tracePt t="20192" x="2236788" y="5813425"/>
          <p14:tracePt t="20200" x="2151063" y="5702300"/>
          <p14:tracePt t="20208" x="2065338" y="5603875"/>
          <p14:tracePt t="20216" x="1978025" y="5505450"/>
          <p14:tracePt t="20224" x="1954213" y="5468938"/>
          <p14:tracePt t="20231" x="1881188" y="5383213"/>
          <p14:tracePt t="20240" x="1819275" y="5321300"/>
          <p14:tracePt t="20247" x="1770063" y="5260975"/>
          <p14:tracePt t="20256" x="1744663" y="5248275"/>
          <p14:tracePt t="20262" x="1708150" y="5199063"/>
          <p14:tracePt t="20272" x="1684338" y="5173663"/>
          <p14:tracePt t="20279" x="1658938" y="5149850"/>
          <p14:tracePt t="20289" x="1646238" y="5124450"/>
          <p14:tracePt t="20295" x="1635125" y="5113338"/>
          <p14:tracePt t="20506" x="1646238" y="5113338"/>
          <p14:tracePt t="20512" x="1658938" y="5113338"/>
          <p14:tracePt t="20520" x="1671638" y="5113338"/>
          <p14:tracePt t="20528" x="1684338" y="5100638"/>
          <p14:tracePt t="20536" x="1695450" y="5100638"/>
          <p14:tracePt t="20544" x="1695450" y="5087938"/>
          <p14:tracePt t="20551" x="1708150" y="5087938"/>
          <p14:tracePt t="20577" x="1720850" y="5075238"/>
          <p14:tracePt t="20592" x="1720850" y="5064125"/>
          <p14:tracePt t="20599" x="1708150" y="5064125"/>
          <p14:tracePt t="20606" x="1695450" y="5051425"/>
          <p14:tracePt t="20615" x="1671638" y="5051425"/>
          <p14:tracePt t="20623" x="1635125" y="5038725"/>
          <p14:tracePt t="20631" x="1609725" y="5038725"/>
          <p14:tracePt t="20640" x="1585913" y="5038725"/>
          <p14:tracePt t="20647" x="1560513" y="5038725"/>
          <p14:tracePt t="20656" x="1524000" y="5026025"/>
          <p14:tracePt t="20664" x="1500188" y="5026025"/>
          <p14:tracePt t="20671" x="1474788" y="5026025"/>
          <p14:tracePt t="20678" x="1450975" y="5026025"/>
          <p14:tracePt t="20686" x="1401763" y="5026025"/>
          <p14:tracePt t="20694" x="1389063" y="5026025"/>
          <p14:tracePt t="20702" x="1352550" y="5026025"/>
          <p14:tracePt t="20710" x="1314450" y="5026025"/>
          <p14:tracePt t="20717" x="1303338" y="5026025"/>
          <p14:tracePt t="20726" x="1265238" y="5014913"/>
          <p14:tracePt t="20734" x="1228725" y="5002213"/>
          <p14:tracePt t="20741" x="1204913" y="4989513"/>
          <p14:tracePt t="20750" x="1179513" y="4976813"/>
          <p14:tracePt t="20757" x="1155700" y="4953000"/>
          <p14:tracePt t="20766" x="1130300" y="4929188"/>
          <p14:tracePt t="20774" x="1119188" y="4916488"/>
          <p14:tracePt t="20781" x="1106488" y="4891088"/>
          <p14:tracePt t="20790" x="1081088" y="4879975"/>
          <p14:tracePt t="20797" x="1069975" y="4854575"/>
          <p14:tracePt t="20805" x="1057275" y="4830763"/>
          <p14:tracePt t="20813" x="1044575" y="4805363"/>
          <p14:tracePt t="20822" x="1020763" y="4781550"/>
          <p14:tracePt t="20828" x="1008063" y="4743450"/>
          <p14:tracePt t="20839" x="995363" y="4719638"/>
          <p14:tracePt t="20845" x="995363" y="4694238"/>
          <p14:tracePt t="20856" x="982663" y="4657725"/>
          <p14:tracePt t="20859" x="982663" y="4633913"/>
          <p14:tracePt t="20872" x="971550" y="4608513"/>
          <p14:tracePt t="20877" x="971550" y="4572000"/>
          <p14:tracePt t="20889" x="971550" y="4522788"/>
          <p14:tracePt t="20892" x="971550" y="4498975"/>
          <p14:tracePt t="20906" x="971550" y="4460875"/>
          <p14:tracePt t="20911" x="971550" y="4449763"/>
          <p14:tracePt t="20923" x="971550" y="4400550"/>
          <p14:tracePt t="20926" x="982663" y="4362450"/>
          <p14:tracePt t="20940" x="995363" y="4325938"/>
          <p14:tracePt t="20945" x="1008063" y="4302125"/>
          <p14:tracePt t="20956" x="1020763" y="4276725"/>
          <p14:tracePt t="20957" x="1020763" y="4240213"/>
          <p14:tracePt t="20964" x="1031875" y="4214813"/>
          <p14:tracePt t="20972" x="1044575" y="4191000"/>
          <p14:tracePt t="20979" x="1057275" y="4167188"/>
          <p14:tracePt t="20989" x="1069975" y="4141788"/>
          <p14:tracePt t="20995" x="1093788" y="4105275"/>
          <p14:tracePt t="21005" x="1106488" y="4105275"/>
          <p14:tracePt t="21011" x="1143000" y="4079875"/>
          <p14:tracePt t="21022" x="1155700" y="4068763"/>
          <p14:tracePt t="21027" x="1192213" y="4056063"/>
          <p14:tracePt t="21039" x="1216025" y="4043363"/>
          <p14:tracePt t="21043" x="1241425" y="4043363"/>
          <p14:tracePt t="21056" x="1277938" y="4030663"/>
          <p14:tracePt t="21059" x="1314450" y="4030663"/>
          <p14:tracePt t="21072" x="1352550" y="4030663"/>
          <p14:tracePt t="21075" x="1389063" y="4030663"/>
          <p14:tracePt t="21089" x="1425575" y="4030663"/>
          <p14:tracePt t="21093" x="1462088" y="4030663"/>
          <p14:tracePt t="21106" x="1500188" y="4030663"/>
          <p14:tracePt t="21107" x="1536700" y="4030663"/>
          <p14:tracePt t="21113" x="1585913" y="4043363"/>
          <p14:tracePt t="21123" x="1622425" y="4056063"/>
          <p14:tracePt t="21129" x="1671638" y="4079875"/>
          <p14:tracePt t="21139" x="1720850" y="4092575"/>
          <p14:tracePt t="21144" x="1782763" y="4117975"/>
          <p14:tracePt t="21155" x="1831975" y="4129088"/>
          <p14:tracePt t="21160" x="1892300" y="4154488"/>
          <p14:tracePt t="21172" x="1941513" y="4167188"/>
          <p14:tracePt t="21176" x="1990725" y="4191000"/>
          <p14:tracePt t="21189" x="2052638" y="4214813"/>
          <p14:tracePt t="21192" x="2101850" y="4227513"/>
          <p14:tracePt t="21205" x="2151063" y="4264025"/>
          <p14:tracePt t="21209" x="2200275" y="4289425"/>
          <p14:tracePt t="21222" x="2249488" y="4313238"/>
          <p14:tracePt t="21226" x="2298700" y="4351338"/>
          <p14:tracePt t="21239" x="2347913" y="4387850"/>
          <p14:tracePt t="21242" x="2384425" y="4424363"/>
          <p14:tracePt t="21255" x="2420938" y="4460875"/>
          <p14:tracePt t="21256" x="2457450" y="4498975"/>
          <p14:tracePt t="21263" x="2495550" y="4548188"/>
          <p14:tracePt t="21272" x="2506663" y="4572000"/>
          <p14:tracePt t="21279" x="2544763" y="4633913"/>
          <p14:tracePt t="21289" x="2555875" y="4670425"/>
          <p14:tracePt t="21294" x="2568575" y="4719638"/>
          <p14:tracePt t="21306" x="2568575" y="4756150"/>
          <p14:tracePt t="21310" x="2581275" y="4792663"/>
          <p14:tracePt t="21322" x="2581275" y="4830763"/>
          <p14:tracePt t="21327" x="2581275" y="4867275"/>
          <p14:tracePt t="21339" x="2581275" y="4903788"/>
          <p14:tracePt t="21343" x="2581275" y="4940300"/>
          <p14:tracePt t="21355" x="2581275" y="4989513"/>
          <p14:tracePt t="21358" x="2568575" y="5026025"/>
          <p14:tracePt t="21372" x="2555875" y="5075238"/>
          <p14:tracePt t="21376" x="2544763" y="5113338"/>
          <p14:tracePt t="21389" x="2519363" y="5149850"/>
          <p14:tracePt t="21392" x="2495550" y="5186363"/>
          <p14:tracePt t="21405" x="2470150" y="5222875"/>
          <p14:tracePt t="21408" x="2446338" y="5248275"/>
          <p14:tracePt t="21422" x="2408238" y="5284788"/>
          <p14:tracePt t="21423" x="2384425" y="5297488"/>
          <p14:tracePt t="21429" x="2347913" y="5321300"/>
          <p14:tracePt t="21439" x="2309813" y="5334000"/>
          <p14:tracePt t="21445" x="2262188" y="5357813"/>
          <p14:tracePt t="21455" x="2224088" y="5370513"/>
          <p14:tracePt t="21461" x="2174875" y="5383213"/>
          <p14:tracePt t="21472" x="2125663" y="5395913"/>
          <p14:tracePt t="21476" x="2076450" y="5407025"/>
          <p14:tracePt t="21489" x="2027238" y="5407025"/>
          <p14:tracePt t="21493" x="1966913" y="5419725"/>
          <p14:tracePt t="21505" x="1917700" y="5419725"/>
          <p14:tracePt t="21508" x="1855788" y="5432425"/>
          <p14:tracePt t="21522" x="1793875" y="5432425"/>
          <p14:tracePt t="21525" x="1744663" y="5432425"/>
          <p14:tracePt t="21539" x="1684338" y="5432425"/>
          <p14:tracePt t="21541" x="1635125" y="5432425"/>
          <p14:tracePt t="21555" x="1585913" y="5432425"/>
          <p14:tracePt t="21558" x="1536700" y="5419725"/>
          <p14:tracePt t="21573" x="1487488" y="5407025"/>
          <p14:tracePt t="21574" x="1438275" y="5395913"/>
          <p14:tracePt t="21580" x="1401763" y="5370513"/>
          <p14:tracePt t="21589" x="1363663" y="5346700"/>
          <p14:tracePt t="21596" x="1327150" y="5321300"/>
          <p14:tracePt t="21605" x="1290638" y="5297488"/>
          <p14:tracePt t="21612" x="1254125" y="5272088"/>
          <p14:tracePt t="21622" x="1228725" y="5235575"/>
          <p14:tracePt t="21627" x="1192213" y="5211763"/>
          <p14:tracePt t="21639" x="1166813" y="5173663"/>
          <p14:tracePt t="21643" x="1143000" y="5137150"/>
          <p14:tracePt t="21656" x="1106488" y="5113338"/>
          <p14:tracePt t="21659" x="1081088" y="5075238"/>
          <p14:tracePt t="21672" x="1069975" y="5064125"/>
          <p14:tracePt t="21677" x="1044575" y="5038725"/>
          <p14:tracePt t="21689" x="1020763" y="5014913"/>
          <p14:tracePt t="21693" x="1008063" y="4989513"/>
          <p14:tracePt t="21705" x="982663" y="4976813"/>
          <p14:tracePt t="21709" x="971550" y="4953000"/>
          <p14:tracePt t="21722" x="958850" y="4929188"/>
          <p14:tracePt t="21723" x="946150" y="4891088"/>
          <p14:tracePt t="21730" x="946150" y="4867275"/>
          <p14:tracePt t="21739" x="933450" y="4830763"/>
          <p14:tracePt t="21745" x="933450" y="4805363"/>
          <p14:tracePt t="21755" x="922338" y="4768850"/>
          <p14:tracePt t="21761" x="922338" y="4719638"/>
          <p14:tracePt t="21772" x="922338" y="4683125"/>
          <p14:tracePt t="21778" x="922338" y="4645025"/>
          <p14:tracePt t="21789" x="922338" y="4608513"/>
          <p14:tracePt t="21793" x="946150" y="4559300"/>
          <p14:tracePt t="21805" x="982663" y="4486275"/>
          <p14:tracePt t="21809" x="1020763" y="4424363"/>
          <p14:tracePt t="21822" x="1069975" y="4362450"/>
          <p14:tracePt t="21825" x="1119188" y="4302125"/>
          <p14:tracePt t="21839" x="1166813" y="4264025"/>
          <p14:tracePt t="21842" x="1228725" y="4214813"/>
          <p14:tracePt t="21855" x="1290638" y="4167188"/>
          <p14:tracePt t="21859" x="1363663" y="4129088"/>
          <p14:tracePt t="21872" x="1474788" y="4079875"/>
          <p14:tracePt t="21873" x="1560513" y="4056063"/>
          <p14:tracePt t="21879" x="1635125" y="4043363"/>
          <p14:tracePt t="21889" x="1733550" y="4030663"/>
          <p14:tracePt t="21895" x="1819275" y="4030663"/>
          <p14:tracePt t="21905" x="1917700" y="4030663"/>
          <p14:tracePt t="21911" x="2016125" y="4043363"/>
          <p14:tracePt t="21922" x="2114550" y="4068763"/>
          <p14:tracePt t="21928" x="2200275" y="4117975"/>
          <p14:tracePt t="21939" x="2298700" y="4154488"/>
          <p14:tracePt t="21944" x="2397125" y="4214813"/>
          <p14:tracePt t="21955" x="2482850" y="4264025"/>
          <p14:tracePt t="21959" x="2581275" y="4325938"/>
          <p14:tracePt t="21972" x="2679700" y="4375150"/>
          <p14:tracePt t="21975" x="2765425" y="4424363"/>
          <p14:tracePt t="21989" x="2851150" y="4486275"/>
          <p14:tracePt t="21992" x="2887663" y="4510088"/>
          <p14:tracePt t="22006" x="2962275" y="4572000"/>
          <p14:tracePt t="22009" x="3024188" y="4608513"/>
          <p14:tracePt t="22022" x="3048000" y="4621213"/>
          <p14:tracePt t="22025" x="3084513" y="4657725"/>
          <p14:tracePt t="22039" x="3121025" y="4683125"/>
          <p14:tracePt t="22040" x="3146425" y="4706938"/>
          <p14:tracePt t="22045" x="3170238" y="4719638"/>
          <p14:tracePt t="22055" x="3182938" y="4732338"/>
          <p14:tracePt t="22061" x="3195638" y="4732338"/>
          <p14:tracePt t="22073" x="3208338" y="4743450"/>
          <p14:tracePt t="22086" x="3219450" y="4756150"/>
          <p14:tracePt t="22094" x="3232150" y="4756150"/>
          <p14:tracePt t="22102" x="3244850" y="4768850"/>
          <p14:tracePt t="22109" x="3257550" y="4781550"/>
          <p14:tracePt t="22117" x="3268663" y="4805363"/>
          <p14:tracePt t="22124" x="3281363" y="4830763"/>
          <p14:tracePt t="22133" x="3281363" y="4841875"/>
          <p14:tracePt t="22141" x="3306763" y="4867275"/>
          <p14:tracePt t="22149" x="3317875" y="4879975"/>
          <p14:tracePt t="22157" x="3317875" y="4891088"/>
          <p14:tracePt t="22165" x="3330575" y="4903788"/>
          <p14:tracePt t="22173" x="3343275" y="4903788"/>
          <p14:tracePt t="22181" x="3355975" y="4916488"/>
          <p14:tracePt t="22190" x="3367088" y="4916488"/>
          <p14:tracePt t="22204" x="3379788" y="4903788"/>
          <p14:tracePt t="22212" x="3392488" y="4891088"/>
          <p14:tracePt t="22219" x="3392488" y="4867275"/>
          <p14:tracePt t="22227" x="3405188" y="4854575"/>
          <p14:tracePt t="22235" x="3405188" y="4830763"/>
          <p14:tracePt t="22243" x="3405188" y="4805363"/>
          <p14:tracePt t="22251" x="3405188" y="4792663"/>
          <p14:tracePt t="22259" x="3405188" y="4756150"/>
          <p14:tracePt t="22268" x="3405188" y="4732338"/>
          <p14:tracePt t="22275" x="3405188" y="4706938"/>
          <p14:tracePt t="22283" x="3392488" y="4670425"/>
          <p14:tracePt t="22290" x="3367088" y="4633913"/>
          <p14:tracePt t="22298" x="3343275" y="4595813"/>
          <p14:tracePt t="22306" x="3317875" y="4584700"/>
          <p14:tracePt t="22314" x="3306763" y="4559300"/>
          <p14:tracePt t="22323" x="3281363" y="4535488"/>
          <p14:tracePt t="22330" x="3257550" y="4522788"/>
          <p14:tracePt t="22339" x="3244850" y="4510088"/>
          <p14:tracePt t="22346" x="3232150" y="4498975"/>
          <p14:tracePt t="22410" x="3232150" y="4510088"/>
          <p14:tracePt t="22426" x="3232150" y="4535488"/>
          <p14:tracePt t="22434" x="3219450" y="4548188"/>
          <p14:tracePt t="22441" x="3208338" y="4559300"/>
          <p14:tracePt t="22450" x="3195638" y="4572000"/>
          <p14:tracePt t="22456" x="3182938" y="4584700"/>
          <p14:tracePt t="22465" x="3159125" y="4595813"/>
          <p14:tracePt t="22473" x="3121025" y="4608513"/>
          <p14:tracePt t="22481" x="3084513" y="4608513"/>
          <p14:tracePt t="22489" x="3048000" y="4608513"/>
          <p14:tracePt t="22497" x="2986088" y="4608513"/>
          <p14:tracePt t="22505" x="2936875" y="4608513"/>
          <p14:tracePt t="22512" x="2887663" y="4608513"/>
          <p14:tracePt t="22520" x="2827338" y="4595813"/>
          <p14:tracePt t="22529" x="2765425" y="4584700"/>
          <p14:tracePt t="22537" x="2703513" y="4584700"/>
          <p14:tracePt t="22544" x="2643188" y="4572000"/>
          <p14:tracePt t="22552" x="2581275" y="4559300"/>
          <p14:tracePt t="22560" x="2532063" y="4559300"/>
          <p14:tracePt t="22568" x="2482850" y="4559300"/>
          <p14:tracePt t="22576" x="2420938" y="4559300"/>
          <p14:tracePt t="22583" x="2371725" y="4559300"/>
          <p14:tracePt t="22591" x="2335213" y="4559300"/>
          <p14:tracePt t="22599" x="2286000" y="4559300"/>
          <p14:tracePt t="22608" x="2249488" y="4559300"/>
          <p14:tracePt t="22615" x="2200275" y="4572000"/>
          <p14:tracePt t="22623" x="2151063" y="4595813"/>
          <p14:tracePt t="22630" x="2114550" y="4633913"/>
          <p14:tracePt t="22640" x="2076450" y="4683125"/>
          <p14:tracePt t="22647" x="2039938" y="4719638"/>
          <p14:tracePt t="22656" x="2027238" y="4743450"/>
          <p14:tracePt t="22662" x="2003425" y="4781550"/>
          <p14:tracePt t="22672" x="1978025" y="4818063"/>
          <p14:tracePt t="22679" x="1978025" y="4841875"/>
          <p14:tracePt t="22689" x="1966913" y="4867275"/>
          <p14:tracePt t="22694" x="1966913" y="4891088"/>
          <p14:tracePt t="22705" x="1966913" y="4903788"/>
          <p14:tracePt t="22710" x="1990725" y="4903788"/>
          <p14:tracePt t="22723" x="2016125" y="4916488"/>
          <p14:tracePt t="22726" x="2052638" y="4916488"/>
          <p14:tracePt t="22739" x="2101850" y="4916488"/>
          <p14:tracePt t="22742" x="2151063" y="4916488"/>
          <p14:tracePt t="22756" x="2200275" y="4916488"/>
          <p14:tracePt t="22758" x="2249488" y="4916488"/>
          <p14:tracePt t="22774" x="2309813" y="4929188"/>
          <p14:tracePt t="22778" x="2371725" y="4929188"/>
          <p14:tracePt t="22790" x="2397125" y="4929188"/>
          <p14:tracePt t="22791" x="2433638" y="4940300"/>
          <p14:tracePt t="22796" x="2470150" y="4953000"/>
          <p14:tracePt t="22806" x="2495550" y="4953000"/>
          <p14:tracePt t="22813" x="2519363" y="4965700"/>
          <p14:tracePt t="22829" x="2532063" y="4965700"/>
          <p14:tracePt t="22861" x="2519363" y="4953000"/>
          <p14:tracePt t="22869" x="2506663" y="4940300"/>
          <p14:tracePt t="22876" x="2482850" y="4940300"/>
          <p14:tracePt t="22883" x="2457450" y="4916488"/>
          <p14:tracePt t="22892" x="2446338" y="4903788"/>
          <p14:tracePt t="22900" x="2433638" y="4903788"/>
          <p14:tracePt t="22908" x="2420938" y="4891088"/>
          <p14:tracePt t="22916" x="2420938" y="4879975"/>
          <p14:tracePt t="22924" x="2408238" y="4879975"/>
          <p14:tracePt t="22931" x="2408238" y="4867275"/>
          <p14:tracePt t="22942" x="2408238" y="4854575"/>
          <p14:tracePt t="22964" x="2433638" y="4854575"/>
          <p14:tracePt t="22971" x="2457450" y="4854575"/>
          <p14:tracePt t="22979" x="2482850" y="4854575"/>
          <p14:tracePt t="22987" x="2519363" y="4854575"/>
          <p14:tracePt t="22995" x="2555875" y="4854575"/>
          <p14:tracePt t="23003" x="2593975" y="4854575"/>
          <p14:tracePt t="23011" x="2643188" y="4867275"/>
          <p14:tracePt t="23019" x="2679700" y="4879975"/>
          <p14:tracePt t="23027" x="2740025" y="4891088"/>
          <p14:tracePt t="23035" x="2789238" y="4903788"/>
          <p14:tracePt t="23042" x="2838450" y="4916488"/>
          <p14:tracePt t="23050" x="2876550" y="4929188"/>
          <p14:tracePt t="23058" x="2925763" y="4940300"/>
          <p14:tracePt t="23066" x="2936875" y="4940300"/>
          <p14:tracePt t="23073" x="2974975" y="4953000"/>
          <p14:tracePt t="23082" x="3011488" y="4953000"/>
          <p14:tracePt t="23090" x="3035300" y="4965700"/>
          <p14:tracePt t="23098" x="3071813" y="4965700"/>
          <p14:tracePt t="23107" x="3084513" y="4976813"/>
          <p14:tracePt t="23114" x="3109913" y="4976813"/>
          <p14:tracePt t="23122" x="3121025" y="4989513"/>
          <p14:tracePt t="23129" x="3133725" y="4989513"/>
          <p14:tracePt t="23139" x="3146425" y="5002213"/>
          <p14:tracePt t="23145" x="3159125" y="5014913"/>
          <p14:tracePt t="23156" x="3170238" y="5026025"/>
          <p14:tracePt t="23161" x="3170238" y="5038725"/>
          <p14:tracePt t="23172" x="3182938" y="5064125"/>
          <p14:tracePt t="23177" x="3195638" y="5087938"/>
          <p14:tracePt t="23189" x="3195638" y="5113338"/>
          <p14:tracePt t="23193" x="3195638" y="5124450"/>
          <p14:tracePt t="23206" x="3208338" y="5149850"/>
          <p14:tracePt t="23210" x="3208338" y="5173663"/>
          <p14:tracePt t="23223" x="3208338" y="5199063"/>
          <p14:tracePt t="23226" x="3208338" y="5222875"/>
          <p14:tracePt t="23239" x="3208338" y="5248275"/>
          <p14:tracePt t="23243" x="3208338" y="5260975"/>
          <p14:tracePt t="23259" x="3195638" y="5272088"/>
          <p14:tracePt t="23272" x="3170238" y="5272088"/>
          <p14:tracePt t="23273" x="3146425" y="5272088"/>
          <p14:tracePt t="23279" x="3121025" y="5272088"/>
          <p14:tracePt t="23290" x="3097213" y="5272088"/>
          <p14:tracePt t="23295" x="3071813" y="5260975"/>
          <p14:tracePt t="23306" x="3035300" y="5248275"/>
          <p14:tracePt t="23311" x="3011488" y="5222875"/>
          <p14:tracePt t="23323" x="2962275" y="5199063"/>
          <p14:tracePt t="23327" x="2949575" y="5199063"/>
          <p14:tracePt t="23339" x="2887663" y="5162550"/>
          <p14:tracePt t="23344" x="2876550" y="5149850"/>
          <p14:tracePt t="23356" x="2851150" y="5137150"/>
          <p14:tracePt t="23360" x="2827338" y="5124450"/>
          <p14:tracePt t="23373" x="2801938" y="5113338"/>
          <p14:tracePt t="23376" x="2778125" y="5100638"/>
          <p14:tracePt t="23389" x="2765425" y="5087938"/>
          <p14:tracePt t="23392" x="2752725" y="5075238"/>
          <p14:tracePt t="23406" x="2740025" y="5064125"/>
          <p14:tracePt t="23410" x="2728913" y="5051425"/>
          <p14:tracePt t="23423" x="2716213" y="5038725"/>
          <p14:tracePt t="23425" x="2716213" y="5026025"/>
          <p14:tracePt t="23430" x="2703513" y="5014913"/>
          <p14:tracePt t="23439" x="2703513" y="5002213"/>
          <p14:tracePt t="23454" x="2703513" y="4989513"/>
          <p14:tracePt t="23462" x="2690813" y="4989513"/>
          <p14:tracePt t="23476" x="2690813" y="4976813"/>
          <p14:tracePt t="23493" x="2690813" y="4965700"/>
          <p14:tracePt t="23501" x="2679700" y="4965700"/>
          <p14:tracePt t="23509" x="2679700" y="4953000"/>
          <p14:tracePt t="23517" x="2667000" y="4940300"/>
          <p14:tracePt t="23526" x="2654300" y="4916488"/>
          <p14:tracePt t="23532" x="2643188" y="4903788"/>
          <p14:tracePt t="23541" x="2630488" y="4867275"/>
          <p14:tracePt t="23547" x="2605088" y="4841875"/>
          <p14:tracePt t="23556" x="2581275" y="4830763"/>
          <p14:tracePt t="23564" x="2555875" y="4805363"/>
          <p14:tracePt t="23572" x="2532063" y="4781550"/>
          <p14:tracePt t="23580" x="2506663" y="4768850"/>
          <p14:tracePt t="23588" x="2482850" y="4756150"/>
          <p14:tracePt t="23596" x="2470150" y="4743450"/>
          <p14:tracePt t="23604" x="2446338" y="4732338"/>
          <p14:tracePt t="23612" x="2420938" y="4719638"/>
          <p14:tracePt t="23620" x="2397125" y="4706938"/>
          <p14:tracePt t="23628" x="2371725" y="4706938"/>
          <p14:tracePt t="23635" x="2359025" y="4706938"/>
          <p14:tracePt t="23643" x="2347913" y="4706938"/>
          <p14:tracePt t="23651" x="2322513" y="4706938"/>
          <p14:tracePt t="23658" x="2309813" y="4706938"/>
          <p14:tracePt t="23675" x="2298700" y="4706938"/>
          <p14:tracePt t="23714" x="2298700" y="4719638"/>
          <p14:tracePt t="23722" x="2298700" y="4732338"/>
          <p14:tracePt t="23729" x="2298700" y="4743450"/>
          <p14:tracePt t="23746" x="2298700" y="4756150"/>
          <p14:tracePt t="23754" x="2298700" y="4768850"/>
          <p14:tracePt t="23762" x="2309813" y="4781550"/>
          <p14:tracePt t="23786" x="2322513" y="4792663"/>
          <p14:tracePt t="23817" x="2322513" y="4805363"/>
          <p14:tracePt t="23936" x="2322513" y="4792663"/>
          <p14:tracePt t="23944" x="2309813" y="4792663"/>
          <p14:tracePt t="23952" x="2298700" y="4781550"/>
          <p14:tracePt t="23959" x="2298700" y="4768850"/>
          <p14:tracePt t="23967" x="2273300" y="4756150"/>
          <p14:tracePt t="23975" x="2249488" y="4743450"/>
          <p14:tracePt t="23983" x="2224088" y="4719638"/>
          <p14:tracePt t="23991" x="2200275" y="4706938"/>
          <p14:tracePt t="23999" x="2163763" y="4694238"/>
          <p14:tracePt t="24007" x="2125663" y="4683125"/>
          <p14:tracePt t="24015" x="2089150" y="4657725"/>
          <p14:tracePt t="24023" x="2039938" y="4645025"/>
          <p14:tracePt t="24031" x="1990725" y="4633913"/>
          <p14:tracePt t="24040" x="1917700" y="4621213"/>
          <p14:tracePt t="24047" x="1868488" y="4608513"/>
          <p14:tracePt t="24056" x="1793875" y="4584700"/>
          <p14:tracePt t="24062" x="1720850" y="4572000"/>
          <p14:tracePt t="24073" x="1646238" y="4572000"/>
          <p14:tracePt t="24078" x="1573213" y="4559300"/>
          <p14:tracePt t="24089" x="1450975" y="4535488"/>
          <p14:tracePt t="24094" x="1412875" y="4535488"/>
          <p14:tracePt t="24106" x="1339850" y="4522788"/>
          <p14:tracePt t="24110" x="1265238" y="4510088"/>
          <p14:tracePt t="24123" x="1179513" y="4498975"/>
          <p14:tracePt t="24126" x="1106488" y="4498975"/>
          <p14:tracePt t="24140" x="1044575" y="4498975"/>
          <p14:tracePt t="24143" x="982663" y="4498975"/>
          <p14:tracePt t="24156" x="933450" y="4498975"/>
          <p14:tracePt t="24160" x="909638" y="4498975"/>
          <p14:tracePt t="24174" x="835025" y="4498975"/>
          <p14:tracePt t="24178" x="823913" y="4498975"/>
          <p14:tracePt t="24190" x="774700" y="4510088"/>
          <p14:tracePt t="24191" x="749300" y="4535488"/>
          <p14:tracePt t="24197" x="725488" y="4559300"/>
          <p14:tracePt t="24206" x="712788" y="4584700"/>
          <p14:tracePt t="24212" x="700088" y="4621213"/>
          <p14:tracePt t="24223" x="688975" y="4657725"/>
          <p14:tracePt t="24228" x="688975" y="4694238"/>
          <p14:tracePt t="24240" x="688975" y="4732338"/>
          <p14:tracePt t="24244" x="688975" y="4781550"/>
          <p14:tracePt t="24257" x="688975" y="4818063"/>
          <p14:tracePt t="24261" x="688975" y="4841875"/>
          <p14:tracePt t="24273" x="700088" y="4903788"/>
          <p14:tracePt t="24277" x="700088" y="4929188"/>
          <p14:tracePt t="24290" x="712788" y="4953000"/>
          <p14:tracePt t="24294" x="712788" y="4976813"/>
          <p14:tracePt t="24306" x="725488" y="4989513"/>
          <p14:tracePt t="24311" x="725488" y="5014913"/>
          <p14:tracePt t="24340" x="712788" y="5014913"/>
          <p14:tracePt t="24341" x="700088" y="5014913"/>
          <p14:tracePt t="24348" x="676275" y="5014913"/>
          <p14:tracePt t="24356" x="650875" y="4976813"/>
          <p14:tracePt t="24363" x="627063" y="4953000"/>
          <p14:tracePt t="24374" x="590550" y="4903788"/>
          <p14:tracePt t="24379" x="565150" y="4867275"/>
          <p14:tracePt t="24389" x="528638" y="4805363"/>
          <p14:tracePt t="24393" x="479425" y="4756150"/>
          <p14:tracePt t="24406" x="454025" y="4706938"/>
          <p14:tracePt t="24411" x="417513" y="4645025"/>
          <p14:tracePt t="24423" x="393700" y="4595813"/>
          <p14:tracePt t="24427" x="381000" y="4572000"/>
          <p14:tracePt t="24439" x="368300" y="4535488"/>
          <p14:tracePt t="24443" x="357188" y="4510088"/>
          <p14:tracePt t="24456" x="331788" y="4486275"/>
          <p14:tracePt t="24460" x="331788" y="4460875"/>
          <p14:tracePt t="24473" x="331788" y="4449763"/>
          <p14:tracePt t="24475" x="331788" y="4424363"/>
          <p14:tracePt t="24490" x="331788" y="4411663"/>
          <p14:tracePt t="24492" x="344488" y="4400550"/>
          <p14:tracePt t="24497" x="357188" y="4387850"/>
          <p14:tracePt t="24506" x="393700" y="4387850"/>
          <p14:tracePt t="24513" x="404813" y="4375150"/>
          <p14:tracePt t="24523" x="442913" y="4362450"/>
          <p14:tracePt t="24529" x="466725" y="4362450"/>
          <p14:tracePt t="24539" x="503238" y="4362450"/>
          <p14:tracePt t="24545" x="541338" y="4362450"/>
          <p14:tracePt t="24557" x="565150" y="4362450"/>
          <p14:tracePt t="24561" x="601663" y="4362450"/>
          <p14:tracePt t="24573" x="639763" y="4362450"/>
          <p14:tracePt t="24576" x="676275" y="4375150"/>
          <p14:tracePt t="24590" x="712788" y="4400550"/>
          <p14:tracePt t="24595" x="749300" y="4424363"/>
          <p14:tracePt t="24606" x="785813" y="4449763"/>
          <p14:tracePt t="24610" x="798513" y="4460875"/>
          <p14:tracePt t="24623" x="823913" y="4486275"/>
          <p14:tracePt t="24626" x="860425" y="4535488"/>
          <p14:tracePt t="24639" x="860425" y="4548188"/>
          <p14:tracePt t="24640" x="873125" y="4572000"/>
          <p14:tracePt t="24646" x="873125" y="4608513"/>
          <p14:tracePt t="24656" x="884238" y="4633913"/>
          <p14:tracePt t="24663" x="884238" y="4657725"/>
          <p14:tracePt t="24674" x="884238" y="4670425"/>
          <p14:tracePt t="24679" x="884238" y="4694238"/>
          <p14:tracePt t="24690" x="884238" y="4719638"/>
          <p14:tracePt t="24695" x="896938" y="4732338"/>
          <p14:tracePt t="24706" x="896938" y="4743450"/>
          <p14:tracePt t="24710" x="909638" y="4756150"/>
          <p14:tracePt t="24723" x="933450" y="4768850"/>
          <p14:tracePt t="24726" x="971550" y="4781550"/>
          <p14:tracePt t="24740" x="1008063" y="4792663"/>
          <p14:tracePt t="24744" x="1093788" y="4818063"/>
          <p14:tracePt t="24757" x="1166813" y="4841875"/>
          <p14:tracePt t="24762" x="1254125" y="4854575"/>
          <p14:tracePt t="24773" x="1339850" y="4891088"/>
          <p14:tracePt t="24777" x="1438275" y="4916488"/>
          <p14:tracePt t="24790" x="1536700" y="4940300"/>
          <p14:tracePt t="24794" x="1585913" y="4953000"/>
          <p14:tracePt t="24806" x="1684338" y="4976813"/>
          <p14:tracePt t="24807" x="1770063" y="4989513"/>
          <p14:tracePt t="24812" x="1855788" y="5014913"/>
          <p14:tracePt t="24823" x="1928813" y="5026025"/>
          <p14:tracePt t="24829" x="2016125" y="5038725"/>
          <p14:tracePt t="24839" x="2089150" y="5038725"/>
          <p14:tracePt t="24845" x="2151063" y="5051425"/>
          <p14:tracePt t="24856" x="2212975" y="5051425"/>
          <p14:tracePt t="24861" x="2262188" y="5051425"/>
          <p14:tracePt t="24873" x="2309813" y="5051425"/>
          <p14:tracePt t="24876" x="2347913" y="5051425"/>
          <p14:tracePt t="24890" x="2397125" y="5051425"/>
          <p14:tracePt t="24893" x="2433638" y="5038725"/>
          <p14:tracePt t="24907" x="2457450" y="5026025"/>
          <p14:tracePt t="24912" x="2482850" y="5014913"/>
          <p14:tracePt t="24923" x="2519363" y="5014913"/>
          <p14:tracePt t="24925" x="2544763" y="5002213"/>
          <p14:tracePt t="24940" x="2581275" y="5002213"/>
          <p14:tracePt t="24944" x="2605088" y="4989513"/>
          <p14:tracePt t="24956" x="2654300" y="4989513"/>
          <p14:tracePt t="24957" x="2667000" y="4989513"/>
          <p14:tracePt t="24964" x="2690813" y="4989513"/>
          <p14:tracePt t="24973" x="2728913" y="4989513"/>
          <p14:tracePt t="24979" x="2752725" y="4989513"/>
          <p14:tracePt t="24990" x="2765425" y="4989513"/>
          <p14:tracePt t="24995" x="2814638" y="4989513"/>
          <p14:tracePt t="25006" x="2838450" y="4989513"/>
          <p14:tracePt t="25010" x="2876550" y="4989513"/>
          <p14:tracePt t="25023" x="2900363" y="4989513"/>
          <p14:tracePt t="25028" x="2936875" y="4989513"/>
          <p14:tracePt t="25040" x="2974975" y="4989513"/>
          <p14:tracePt t="25045" x="2986088" y="4989513"/>
          <p14:tracePt t="25056" x="3024188" y="5002213"/>
          <p14:tracePt t="25060" x="3048000" y="5002213"/>
          <p14:tracePt t="25073" x="3060700" y="5002213"/>
          <p14:tracePt t="25076" x="3071813" y="5002213"/>
          <p14:tracePt t="25090" x="3084513" y="5014913"/>
          <p14:tracePt t="25106" x="3097213" y="5014913"/>
          <p14:tracePt t="25113" x="3097213" y="5002213"/>
          <p14:tracePt t="25124" x="3071813" y="4989513"/>
          <p14:tracePt t="25130" x="3035300" y="4953000"/>
          <p14:tracePt t="25139" x="2998788" y="4940300"/>
          <p14:tracePt t="25145" x="2925763" y="4891088"/>
          <p14:tracePt t="25157" x="2851150" y="4867275"/>
          <p14:tracePt t="25161" x="2778125" y="4830763"/>
          <p14:tracePt t="25173" x="2690813" y="4805363"/>
          <p14:tracePt t="25177" x="2593975" y="4781550"/>
          <p14:tracePt t="25190" x="2482850" y="4768850"/>
          <p14:tracePt t="25196" x="2371725" y="4756150"/>
          <p14:tracePt t="25206" x="2262188" y="4756150"/>
          <p14:tracePt t="25210" x="2151063" y="4756150"/>
          <p14:tracePt t="25223" x="2039938" y="4756150"/>
          <p14:tracePt t="25227" x="1978025" y="4756150"/>
          <p14:tracePt t="25240" x="1881188" y="4756150"/>
          <p14:tracePt t="25245" x="1806575" y="4756150"/>
          <p14:tracePt t="25257" x="1733550" y="4756150"/>
          <p14:tracePt t="25258" x="1708150" y="4756150"/>
          <p14:tracePt t="25265" x="1671638" y="4756150"/>
          <p14:tracePt t="25273" x="1635125" y="4756150"/>
          <p14:tracePt t="25280" x="1609725" y="4756150"/>
          <p14:tracePt t="25289" x="1597025" y="4756150"/>
          <p14:tracePt t="25295" x="1585913" y="4756150"/>
          <p14:tracePt t="25327" x="1597025" y="4756150"/>
          <p14:tracePt t="25335" x="1622425" y="4756150"/>
          <p14:tracePt t="25343" x="1635125" y="4756150"/>
          <p14:tracePt t="25351" x="1671638" y="4756150"/>
          <p14:tracePt t="25359" x="1695450" y="4756150"/>
          <p14:tracePt t="25367" x="1720850" y="4756150"/>
          <p14:tracePt t="25375" x="1744663" y="4756150"/>
          <p14:tracePt t="25382" x="1770063" y="4756150"/>
          <p14:tracePt t="25390" x="1793875" y="4756150"/>
          <p14:tracePt t="25398" x="1806575" y="4756150"/>
          <p14:tracePt t="25406" x="1831975" y="4756150"/>
          <p14:tracePt t="25414" x="1843088" y="4768850"/>
          <p14:tracePt t="25430" x="1855788" y="4768850"/>
          <p14:tracePt t="25438" x="1868488" y="4768850"/>
          <p14:tracePt t="25469" x="1881188" y="4768850"/>
          <p14:tracePt t="25477" x="1881188" y="4781550"/>
          <p14:tracePt t="25667" x="1868488" y="4781550"/>
          <p14:tracePt t="25691" x="1868488" y="4792663"/>
          <p14:tracePt t="25987" x="1868488" y="4841875"/>
          <p14:tracePt t="25995" x="1855788" y="4891088"/>
          <p14:tracePt t="26003" x="1843088" y="4953000"/>
          <p14:tracePt t="26011" x="1831975" y="5014913"/>
          <p14:tracePt t="26019" x="1831975" y="5087938"/>
          <p14:tracePt t="26027" x="1831975" y="5162550"/>
          <p14:tracePt t="26035" x="1819275" y="5284788"/>
          <p14:tracePt t="26043" x="1806575" y="5419725"/>
          <p14:tracePt t="26050" x="1806575" y="5494338"/>
          <p14:tracePt t="26058" x="1793875" y="5603875"/>
          <p14:tracePt t="26066" x="1782763" y="5715000"/>
          <p14:tracePt t="26074" x="1770063" y="5800725"/>
          <p14:tracePt t="26082" x="1770063" y="5837238"/>
          <p14:tracePt t="26090" x="1757363" y="5886450"/>
          <p14:tracePt t="26097" x="1733550" y="5935663"/>
          <p14:tracePt t="26106" x="1720850" y="5973763"/>
          <p14:tracePt t="26114" x="1695450" y="5997575"/>
          <p14:tracePt t="26122" x="1695450" y="6010275"/>
          <p14:tracePt t="26129" x="1671638" y="6010275"/>
          <p14:tracePt t="26137" x="1646238" y="6010275"/>
          <p14:tracePt t="26145" x="1622425" y="6010275"/>
          <p14:tracePt t="26153" x="1585913" y="5984875"/>
          <p14:tracePt t="26161" x="1547813" y="5961063"/>
          <p14:tracePt t="26169" x="1500188" y="5935663"/>
          <p14:tracePt t="26177" x="1450975" y="5899150"/>
          <p14:tracePt t="26185" x="1401763" y="5862638"/>
          <p14:tracePt t="26193" x="1339850" y="5826125"/>
          <p14:tracePt t="26201" x="1277938" y="5800725"/>
          <p14:tracePt t="26209" x="1216025" y="5751513"/>
          <p14:tracePt t="26217" x="1143000" y="5727700"/>
          <p14:tracePt t="26224" x="1081088" y="5678488"/>
          <p14:tracePt t="26232" x="1020763" y="5641975"/>
          <p14:tracePt t="26241" x="958850" y="5603875"/>
          <p14:tracePt t="26248" x="896938" y="5567363"/>
          <p14:tracePt t="26256" x="835025" y="5518150"/>
          <p14:tracePt t="26263" x="774700" y="5494338"/>
          <p14:tracePt t="26273" x="738188" y="5456238"/>
          <p14:tracePt t="26280" x="712788" y="5445125"/>
          <p14:tracePt t="26290" x="676275" y="5432425"/>
          <p14:tracePt t="26296" x="650875" y="5419725"/>
          <p14:tracePt t="26306" x="627063" y="5407025"/>
          <p14:tracePt t="26311" x="614363" y="5395913"/>
          <p14:tracePt t="26323" x="601663" y="5383213"/>
          <p14:tracePt t="26335" x="590550" y="5370513"/>
          <p14:tracePt t="26343" x="590550" y="5357813"/>
          <p14:tracePt t="26359" x="590550" y="5346700"/>
          <p14:tracePt t="26375" x="614363" y="5334000"/>
          <p14:tracePt t="26383" x="639763" y="5334000"/>
          <p14:tracePt t="26390" x="663575" y="5334000"/>
          <p14:tracePt t="26398" x="688975" y="5334000"/>
          <p14:tracePt t="26407" x="712788" y="5334000"/>
          <p14:tracePt t="26414" x="749300" y="5334000"/>
          <p14:tracePt t="26422" x="785813" y="5334000"/>
          <p14:tracePt t="26430" x="823913" y="5334000"/>
          <p14:tracePt t="26438" x="860425" y="5346700"/>
          <p14:tracePt t="26446" x="896938" y="5357813"/>
          <p14:tracePt t="26454" x="933450" y="5370513"/>
          <p14:tracePt t="26462" x="982663" y="5370513"/>
          <p14:tracePt t="26468" x="1020763" y="5383213"/>
          <p14:tracePt t="26477" x="1057275" y="5395913"/>
          <p14:tracePt t="26485" x="1106488" y="5407025"/>
          <p14:tracePt t="26493" x="1155700" y="5419725"/>
          <p14:tracePt t="26500" x="1192213" y="5432425"/>
          <p14:tracePt t="26508" x="1228725" y="5456238"/>
          <p14:tracePt t="26517" x="1277938" y="5481638"/>
          <p14:tracePt t="26524" x="1314450" y="5505450"/>
          <p14:tracePt t="26533" x="1363663" y="5543550"/>
          <p14:tracePt t="26541" x="1401763" y="5567363"/>
          <p14:tracePt t="26548" x="1438275" y="5603875"/>
          <p14:tracePt t="26557" x="1474788" y="5641975"/>
          <p14:tracePt t="26563" x="1511300" y="5665788"/>
          <p14:tracePt t="26573" x="1547813" y="5702300"/>
          <p14:tracePt t="26580" x="1573213" y="5738813"/>
          <p14:tracePt t="26589" x="1585913" y="5751513"/>
          <p14:tracePt t="26595" x="1635125" y="5788025"/>
          <p14:tracePt t="26606" x="1646238" y="5813425"/>
          <p14:tracePt t="26612" x="1671638" y="5837238"/>
          <p14:tracePt t="26623" x="1695450" y="5875338"/>
          <p14:tracePt t="26628" x="1708150" y="5899150"/>
          <p14:tracePt t="26640" x="1720850" y="5935663"/>
          <p14:tracePt t="26644" x="1733550" y="5961063"/>
          <p14:tracePt t="26656" x="1733550" y="5973763"/>
          <p14:tracePt t="26659" x="1744663" y="6010275"/>
          <p14:tracePt t="26673" x="1744663" y="6034088"/>
          <p14:tracePt t="26676" x="1757363" y="6059488"/>
          <p14:tracePt t="26690" x="1757363" y="6072188"/>
          <p14:tracePt t="26695" x="1757363" y="6083300"/>
          <p14:tracePt t="26706" x="1757363" y="6096000"/>
          <p14:tracePt t="26709" x="1757363" y="6108700"/>
          <p14:tracePt t="26723" x="1757363" y="6119813"/>
          <p14:tracePt t="26724" x="1757363" y="6132513"/>
          <p14:tracePt t="26738" x="1757363" y="6145213"/>
          <p14:tracePt t="26746" x="1744663" y="6157913"/>
          <p14:tracePt t="26754" x="1733550" y="6157913"/>
          <p14:tracePt t="26762" x="1720850" y="6169025"/>
          <p14:tracePt t="26770" x="1695450" y="6194425"/>
          <p14:tracePt t="26778" x="1658938" y="6207125"/>
          <p14:tracePt t="26786" x="1635125" y="6218238"/>
          <p14:tracePt t="26794" x="1609725" y="6243638"/>
          <p14:tracePt t="26801" x="1573213" y="6256338"/>
          <p14:tracePt t="26809" x="1536700" y="6280150"/>
          <p14:tracePt t="26817" x="1500188" y="6292850"/>
          <p14:tracePt t="26825" x="1462088" y="6305550"/>
          <p14:tracePt t="26833" x="1401763" y="6316663"/>
          <p14:tracePt t="26841" x="1352550" y="6316663"/>
          <p14:tracePt t="26849" x="1303338" y="6329363"/>
          <p14:tracePt t="26857" x="1241425" y="6329363"/>
          <p14:tracePt t="26865" x="1192213" y="6329363"/>
          <p14:tracePt t="26873" x="1130300" y="6329363"/>
          <p14:tracePt t="26881" x="1081088" y="6329363"/>
          <p14:tracePt t="26890" x="1031875" y="6329363"/>
          <p14:tracePt t="26896" x="982663" y="6316663"/>
          <p14:tracePt t="26906" x="933450" y="6292850"/>
          <p14:tracePt t="26911" x="896938" y="6280150"/>
          <p14:tracePt t="26923" x="860425" y="6256338"/>
          <p14:tracePt t="26928" x="823913" y="6230938"/>
          <p14:tracePt t="26940" x="798513" y="6207125"/>
          <p14:tracePt t="26945" x="762000" y="6169025"/>
          <p14:tracePt t="26956" x="738188" y="6132513"/>
          <p14:tracePt t="26960" x="725488" y="6119813"/>
          <p14:tracePt t="26973" x="712788" y="6083300"/>
          <p14:tracePt t="26978" x="700088" y="6059488"/>
          <p14:tracePt t="26990" x="688975" y="6034088"/>
          <p14:tracePt t="26994" x="676275" y="6022975"/>
          <p14:tracePt t="27006" x="676275" y="5997575"/>
          <p14:tracePt t="27009" x="676275" y="5984875"/>
          <p14:tracePt t="27023" x="676275" y="5973763"/>
          <p14:tracePt t="27024" x="676275" y="5948363"/>
          <p14:tracePt t="27031" x="676275" y="5935663"/>
          <p14:tracePt t="27041" x="688975" y="5924550"/>
          <p14:tracePt t="27047" x="712788" y="5899150"/>
          <p14:tracePt t="27056" x="738188" y="5886450"/>
          <p14:tracePt t="27062" x="774700" y="5862638"/>
          <p14:tracePt t="27074" x="798513" y="5849938"/>
          <p14:tracePt t="27077" x="835025" y="5837238"/>
          <p14:tracePt t="27090" x="884238" y="5813425"/>
          <p14:tracePt t="27094" x="922338" y="5813425"/>
          <p14:tracePt t="27106" x="958850" y="5788025"/>
          <p14:tracePt t="27110" x="1008063" y="5788025"/>
          <p14:tracePt t="27123" x="1057275" y="5764213"/>
          <p14:tracePt t="27127" x="1119188" y="5764213"/>
          <p14:tracePt t="27140" x="1166813" y="5751513"/>
          <p14:tracePt t="27145" x="1216025" y="5738813"/>
          <p14:tracePt t="27157" x="1265238" y="5738813"/>
          <p14:tracePt t="27162" x="1327150" y="5738813"/>
          <p14:tracePt t="27173" x="1376363" y="5738813"/>
          <p14:tracePt t="27174" x="1412875" y="5738813"/>
          <p14:tracePt t="27181" x="1462088" y="5751513"/>
          <p14:tracePt t="27191" x="1511300" y="5764213"/>
          <p14:tracePt t="27197" x="1560513" y="5800725"/>
          <p14:tracePt t="27207" x="1609725" y="5826125"/>
          <p14:tracePt t="27212" x="1658938" y="5862638"/>
          <p14:tracePt t="27223" x="1695450" y="5899150"/>
          <p14:tracePt t="27227" x="1733550" y="5935663"/>
          <p14:tracePt t="27240" x="1770063" y="5973763"/>
          <p14:tracePt t="27244" x="1793875" y="6022975"/>
          <p14:tracePt t="27256" x="1806575" y="6034088"/>
          <p14:tracePt t="27260" x="1831975" y="6072188"/>
          <p14:tracePt t="27273" x="1843088" y="6096000"/>
          <p14:tracePt t="27277" x="1868488" y="6145213"/>
          <p14:tracePt t="27290" x="1881188" y="6181725"/>
          <p14:tracePt t="27294" x="1881188" y="6207125"/>
          <p14:tracePt t="27307" x="1892300" y="6243638"/>
          <p14:tracePt t="27312" x="1905000" y="6292850"/>
          <p14:tracePt t="27323" x="1905000" y="6329363"/>
          <p14:tracePt t="27324" x="1905000" y="6365875"/>
          <p14:tracePt t="27330" x="1905000" y="6403975"/>
          <p14:tracePt t="27341" x="1905000" y="6440488"/>
          <p14:tracePt t="27347" x="1881188" y="6464300"/>
          <p14:tracePt t="27357" x="1868488" y="6500813"/>
          <p14:tracePt t="27364" x="1843088" y="6526213"/>
          <p14:tracePt t="27373" x="1819275" y="6550025"/>
          <p14:tracePt t="27378" x="1782763" y="6575425"/>
          <p14:tracePt t="27390" x="1757363" y="6588125"/>
          <p14:tracePt t="27393" x="1708150" y="6599238"/>
          <p14:tracePt t="27406" x="1671638" y="6611938"/>
          <p14:tracePt t="27410" x="1635125" y="6624638"/>
          <p14:tracePt t="27424" x="1573213" y="6624638"/>
          <p14:tracePt t="27429" x="1524000" y="6637338"/>
          <p14:tracePt t="27440" x="1474788" y="6637338"/>
          <p14:tracePt t="27445" x="1425575" y="6637338"/>
          <p14:tracePt t="27457" x="1376363" y="6637338"/>
          <p14:tracePt t="27461" x="1314450" y="6637338"/>
          <p14:tracePt t="27473" x="1265238" y="6637338"/>
          <p14:tracePt t="27474" x="1216025" y="6637338"/>
          <p14:tracePt t="27481" x="1155700" y="6624638"/>
          <p14:tracePt t="27491" x="1106488" y="6599238"/>
          <p14:tracePt t="27497" x="1057275" y="6575425"/>
          <p14:tracePt t="27506" x="1008063" y="6538913"/>
          <p14:tracePt t="27513" x="958850" y="6500813"/>
          <p14:tracePt t="27523" x="909638" y="6453188"/>
          <p14:tracePt t="27528" x="860425" y="6415088"/>
          <p14:tracePt t="27540" x="811213" y="6378575"/>
          <p14:tracePt t="27545" x="774700" y="6342063"/>
          <p14:tracePt t="27556" x="738188" y="6305550"/>
          <p14:tracePt t="27560" x="700088" y="6256338"/>
          <p14:tracePt t="27573" x="676275" y="6230938"/>
          <p14:tracePt t="27578" x="663575" y="6207125"/>
          <p14:tracePt t="27590" x="639763" y="6181725"/>
          <p14:tracePt t="27596" x="614363" y="6132513"/>
          <p14:tracePt t="27606" x="614363" y="6119813"/>
          <p14:tracePt t="27609" x="590550" y="6072188"/>
          <p14:tracePt t="27624" x="577850" y="6046788"/>
          <p14:tracePt t="27628" x="577850" y="6034088"/>
          <p14:tracePt t="27641" x="577850" y="6010275"/>
          <p14:tracePt t="27642" x="577850" y="5973763"/>
          <p14:tracePt t="27647" x="577850" y="5948363"/>
          <p14:tracePt t="27656" x="577850" y="5924550"/>
          <p14:tracePt t="27663" x="577850" y="5911850"/>
          <p14:tracePt t="27674" x="577850" y="5899150"/>
          <p14:tracePt t="27679" x="590550" y="5875338"/>
          <p14:tracePt t="27690" x="614363" y="5849938"/>
          <p14:tracePt t="27697" x="627063" y="5849938"/>
          <p14:tracePt t="27706" x="650875" y="5826125"/>
          <p14:tracePt t="27710" x="676275" y="5813425"/>
          <p14:tracePt t="27723" x="700088" y="5800725"/>
          <p14:tracePt t="27728" x="738188" y="5788025"/>
          <p14:tracePt t="27740" x="762000" y="5776913"/>
          <p14:tracePt t="27744" x="798513" y="5776913"/>
          <p14:tracePt t="27757" x="823913" y="5764213"/>
          <p14:tracePt t="27760" x="860425" y="5764213"/>
          <p14:tracePt t="27773" x="896938" y="5764213"/>
          <p14:tracePt t="27776" x="946150" y="5764213"/>
          <p14:tracePt t="27791" x="982663" y="5764213"/>
          <p14:tracePt t="27795" x="1020763" y="5776913"/>
          <p14:tracePt t="27807" x="1057275" y="5788025"/>
          <p14:tracePt t="27808" x="1106488" y="5800725"/>
          <p14:tracePt t="27812" x="1143000" y="5813425"/>
          <p14:tracePt t="27823" x="1192213" y="5837238"/>
          <p14:tracePt t="27829" x="1228725" y="5849938"/>
          <p14:tracePt t="27840" x="1265238" y="5875338"/>
          <p14:tracePt t="27847" x="1303338" y="5886450"/>
          <p14:tracePt t="27856" x="1339850" y="5911850"/>
          <p14:tracePt t="27860" x="1376363" y="5935663"/>
          <p14:tracePt t="27874" x="1412875" y="5961063"/>
          <p14:tracePt t="27878" x="1450975" y="5997575"/>
          <p14:tracePt t="27890" x="1487488" y="6022975"/>
          <p14:tracePt t="27896" x="1511300" y="6059488"/>
          <p14:tracePt t="27906" x="1547813" y="6083300"/>
          <p14:tracePt t="27909" x="1560513" y="6119813"/>
          <p14:tracePt t="27924" x="1585913" y="6157913"/>
          <p14:tracePt t="27927" x="1597025" y="6169025"/>
          <p14:tracePt t="27941" x="1609725" y="6207125"/>
          <p14:tracePt t="27945" x="1622425" y="6230938"/>
          <p14:tracePt t="27957" x="1622425" y="6267450"/>
          <p14:tracePt t="27958" x="1635125" y="6292850"/>
          <p14:tracePt t="27964" x="1635125" y="6305550"/>
          <p14:tracePt t="27973" x="1635125" y="6329363"/>
          <p14:tracePt t="27978" x="1635125" y="6354763"/>
          <p14:tracePt t="27991" x="1635125" y="6365875"/>
          <p14:tracePt t="27995" x="1622425" y="6378575"/>
          <p14:tracePt t="28007" x="1609725" y="6391275"/>
          <p14:tracePt t="28011" x="1597025" y="6403975"/>
          <p14:tracePt t="28024" x="1573213" y="6415088"/>
          <p14:tracePt t="28028" x="1547813" y="6427788"/>
          <p14:tracePt t="28040" x="1536700" y="6427788"/>
          <p14:tracePt t="28045" x="1500188" y="6440488"/>
          <p14:tracePt t="28057" x="1487488" y="6440488"/>
          <p14:tracePt t="28059" x="1450975" y="6440488"/>
          <p14:tracePt t="28074" x="1425575" y="6453188"/>
          <p14:tracePt t="28079" x="1389063" y="6453188"/>
          <p14:tracePt t="28090" x="1363663" y="6453188"/>
          <p14:tracePt t="28091" x="1352550" y="6453188"/>
          <p14:tracePt t="28098" x="1303338" y="6464300"/>
          <p14:tracePt t="28107" x="1290638" y="6464300"/>
          <p14:tracePt t="28114" x="1254125" y="6464300"/>
          <p14:tracePt t="28124" x="1228725" y="6464300"/>
          <p14:tracePt t="28129" x="1204913" y="6464300"/>
          <p14:tracePt t="28140" x="1179513" y="6464300"/>
          <p14:tracePt t="28146" x="1155700" y="6464300"/>
          <p14:tracePt t="28156" x="1130300" y="6464300"/>
          <p14:tracePt t="28161" x="1106488" y="6464300"/>
          <p14:tracePt t="28174" x="1081088" y="6464300"/>
          <p14:tracePt t="28179" x="1057275" y="6464300"/>
          <p14:tracePt t="28190" x="1044575" y="6464300"/>
          <p14:tracePt t="28195" x="1031875" y="6464300"/>
          <p14:tracePt t="28207" x="1020763" y="6464300"/>
          <p14:tracePt t="28212" x="1008063" y="6464300"/>
          <p14:tracePt t="28224" x="995363" y="6464300"/>
          <p14:tracePt t="28227" x="982663" y="6464300"/>
          <p14:tracePt t="28244" x="971550" y="6464300"/>
          <p14:tracePt t="28272" x="958850" y="6464300"/>
          <p14:tracePt t="28303" x="958850" y="6453188"/>
          <p14:tracePt t="28327" x="958850" y="6440488"/>
          <p14:tracePt t="28335" x="946150" y="6440488"/>
          <p14:tracePt t="28920" x="946150" y="6427788"/>
          <p14:tracePt t="28936" x="958850" y="6403975"/>
          <p14:tracePt t="28944" x="982663" y="6378575"/>
          <p14:tracePt t="28951" x="995363" y="6365875"/>
          <p14:tracePt t="28959" x="1031875" y="6342063"/>
          <p14:tracePt t="28967" x="1044575" y="6329363"/>
          <p14:tracePt t="28976" x="1069975" y="6316663"/>
          <p14:tracePt t="28982" x="1081088" y="6305550"/>
          <p14:tracePt t="28991" x="1106488" y="6280150"/>
          <p14:tracePt t="28999" x="1119188" y="6267450"/>
          <p14:tracePt t="29007" x="1143000" y="6256338"/>
          <p14:tracePt t="29015" x="1155700" y="6230938"/>
          <p14:tracePt t="29024" x="1166813" y="6218238"/>
          <p14:tracePt t="29031" x="1179513" y="6207125"/>
          <p14:tracePt t="29037" x="1192213" y="6194425"/>
          <p14:tracePt t="29046" x="1216025" y="6181725"/>
          <p14:tracePt t="29054" x="1228725" y="6169025"/>
          <p14:tracePt t="29062" x="1241425" y="6169025"/>
          <p14:tracePt t="29070" x="1254125" y="6157913"/>
          <p14:tracePt t="29077" x="1277938" y="6157913"/>
          <p14:tracePt t="29086" x="1290638" y="6145213"/>
          <p14:tracePt t="29094" x="1303338" y="6145213"/>
          <p14:tracePt t="29102" x="1314450" y="6132513"/>
          <p14:tracePt t="29110" x="1327150" y="6132513"/>
          <p14:tracePt t="29117" x="1339850" y="6132513"/>
          <p14:tracePt t="29125" x="1352550" y="6119813"/>
          <p14:tracePt t="29132" x="1363663" y="6119813"/>
          <p14:tracePt t="29141" x="1376363" y="6108700"/>
          <p14:tracePt t="29149" x="1389063" y="6108700"/>
          <p14:tracePt t="29158" x="1401763" y="6108700"/>
          <p14:tracePt t="29174" x="1412875" y="6108700"/>
          <p14:tracePt t="29189" x="1425575" y="6108700"/>
          <p14:tracePt t="29204" x="1438275" y="6108700"/>
          <p14:tracePt t="29228" x="1450975" y="6108700"/>
          <p14:tracePt t="29253" x="1462088" y="6108700"/>
          <p14:tracePt t="29284" x="1474788" y="6108700"/>
          <p14:tracePt t="29307" x="1487488" y="6108700"/>
          <p14:tracePt t="29340" x="1500188" y="6119813"/>
          <p14:tracePt t="29347" x="1500188" y="6132513"/>
          <p14:tracePt t="29354" x="1500188" y="6145213"/>
          <p14:tracePt t="29370" x="1500188" y="6157913"/>
          <p14:tracePt t="29386" x="1500188" y="6169025"/>
          <p14:tracePt t="29394" x="1500188" y="6181725"/>
          <p14:tracePt t="29402" x="1500188" y="6194425"/>
          <p14:tracePt t="29410" x="1500188" y="6207125"/>
          <p14:tracePt t="29418" x="1500188" y="6218238"/>
          <p14:tracePt t="29426" x="1487488" y="6230938"/>
          <p14:tracePt t="29434" x="1474788" y="6243638"/>
          <p14:tracePt t="29442" x="1474788" y="6267450"/>
          <p14:tracePt t="29449" x="1462088" y="6280150"/>
          <p14:tracePt t="29457" x="1438275" y="6292850"/>
          <p14:tracePt t="29465" x="1425575" y="6305550"/>
          <p14:tracePt t="29473" x="1412875" y="6316663"/>
          <p14:tracePt t="29481" x="1401763" y="6316663"/>
          <p14:tracePt t="29489" x="1376363" y="6329363"/>
          <p14:tracePt t="29497" x="1363663" y="6329363"/>
          <p14:tracePt t="29505" x="1339850" y="6329363"/>
          <p14:tracePt t="29513" x="1314450" y="6329363"/>
          <p14:tracePt t="29521" x="1303338" y="6329363"/>
          <p14:tracePt t="29529" x="1277938" y="6316663"/>
          <p14:tracePt t="29535" x="1254125" y="6305550"/>
          <p14:tracePt t="29543" x="1228725" y="6280150"/>
          <p14:tracePt t="29552" x="1204913" y="6267450"/>
          <p14:tracePt t="29560" x="1192213" y="6256338"/>
          <p14:tracePt t="29567" x="1179513" y="6230938"/>
          <p14:tracePt t="29576" x="1166813" y="6207125"/>
          <p14:tracePt t="29584" x="1143000" y="6194425"/>
          <p14:tracePt t="29592" x="1130300" y="6169025"/>
          <p14:tracePt t="29608" x="1119188" y="6145213"/>
          <p14:tracePt t="29624" x="1106488" y="6132513"/>
          <p14:tracePt t="29639" x="1106488" y="6119813"/>
          <p14:tracePt t="29680" x="1106488" y="6108700"/>
          <p14:tracePt t="29766" x="1119188" y="6108700"/>
          <p14:tracePt t="29797" x="1130300" y="6108700"/>
          <p14:tracePt t="29805" x="1130300" y="6096000"/>
          <p14:tracePt t="29829" x="1143000" y="6096000"/>
          <p14:tracePt t="29837" x="1143000" y="6083300"/>
          <p14:tracePt t="29853" x="1143000" y="6072188"/>
          <p14:tracePt t="29861" x="1155700" y="6072188"/>
          <p14:tracePt t="29876" x="1155700" y="6059488"/>
          <p14:tracePt t="29892" x="1166813" y="6059488"/>
          <p14:tracePt t="29971" x="1166813" y="6046788"/>
          <p14:tracePt t="30003" x="1166813" y="6034088"/>
          <p14:tracePt t="30019" x="1179513" y="6022975"/>
          <p14:tracePt t="30042" x="1192213" y="6010275"/>
          <p14:tracePt t="30074" x="1204913" y="5997575"/>
          <p14:tracePt t="30092" x="1216025" y="5997575"/>
          <p14:tracePt t="30099" x="1228725" y="5997575"/>
          <p14:tracePt t="30106" x="1241425" y="5984875"/>
          <p14:tracePt t="30121" x="1254125" y="5973763"/>
          <p14:tracePt t="30128" x="1265238" y="5973763"/>
          <p14:tracePt t="30137" x="1277938" y="5973763"/>
          <p14:tracePt t="30145" x="1290638" y="5973763"/>
          <p14:tracePt t="30161" x="1303338" y="5961063"/>
          <p14:tracePt t="30177" x="1314450" y="5961063"/>
          <p14:tracePt t="30200" x="1327150" y="5961063"/>
          <p14:tracePt t="30544" x="1327150" y="5935663"/>
          <p14:tracePt t="30552" x="1327150" y="5911850"/>
          <p14:tracePt t="30560" x="1327150" y="5875338"/>
          <p14:tracePt t="30568" x="1327150" y="5837238"/>
          <p14:tracePt t="30576" x="1339850" y="5788025"/>
          <p14:tracePt t="30584" x="1352550" y="5702300"/>
          <p14:tracePt t="30592" x="1401763" y="5518150"/>
          <p14:tracePt t="30600" x="1438275" y="5357813"/>
          <p14:tracePt t="30608" x="1487488" y="5173663"/>
          <p14:tracePt t="30614" x="1536700" y="4989513"/>
          <p14:tracePt t="30623" x="1597025" y="4756150"/>
          <p14:tracePt t="30631" x="1658938" y="4535488"/>
          <p14:tracePt t="30639" x="1684338" y="4424363"/>
          <p14:tracePt t="30646" x="1757363" y="4214813"/>
          <p14:tracePt t="30655" x="1819275" y="4030663"/>
          <p14:tracePt t="30663" x="1843088" y="3970338"/>
          <p14:tracePt t="30671" x="1868488" y="3921125"/>
          <p14:tracePt t="30860" x="1868488" y="3932238"/>
          <p14:tracePt t="30868" x="1881188" y="3957638"/>
          <p14:tracePt t="30876" x="1892300" y="3994150"/>
          <p14:tracePt t="30884" x="1917700" y="4030663"/>
          <p14:tracePt t="30892" x="1928813" y="4068763"/>
          <p14:tracePt t="30900" x="1978025" y="4178300"/>
          <p14:tracePt t="30908" x="2016125" y="4264025"/>
          <p14:tracePt t="30916" x="2065338" y="4338638"/>
          <p14:tracePt t="30924" x="2101850" y="4387850"/>
          <p14:tracePt t="30932" x="2151063" y="4473575"/>
          <p14:tracePt t="30939" x="2200275" y="4548188"/>
          <p14:tracePt t="30947" x="2236788" y="4621213"/>
          <p14:tracePt t="30955" x="2273300" y="4670425"/>
          <p14:tracePt t="30964" x="2309813" y="4732338"/>
          <p14:tracePt t="30971" x="2322513" y="4743450"/>
          <p14:tracePt t="30979" x="2359025" y="4830763"/>
          <p14:tracePt t="30987" x="2371725" y="4867275"/>
          <p14:tracePt t="30995" x="2397125" y="4916488"/>
          <p14:tracePt t="31003" x="2397125" y="4953000"/>
          <p14:tracePt t="31011" x="2408238" y="5002213"/>
          <p14:tracePt t="31019" x="2408238" y="5064125"/>
          <p14:tracePt t="31027" x="2408238" y="5124450"/>
          <p14:tracePt t="31034" x="2384425" y="5173663"/>
          <p14:tracePt t="31042" x="2359025" y="5222875"/>
          <p14:tracePt t="31050" x="2335213" y="5272088"/>
          <p14:tracePt t="31058" x="2298700" y="5321300"/>
          <p14:tracePt t="31066" x="2249488" y="5370513"/>
          <p14:tracePt t="31074" x="2200275" y="5407025"/>
          <p14:tracePt t="31082" x="2138363" y="5445125"/>
          <p14:tracePt t="31090" x="2039938" y="5494338"/>
          <p14:tracePt t="31098" x="2003425" y="5494338"/>
          <p14:tracePt t="31107" x="1928813" y="5518150"/>
          <p14:tracePt t="31113" x="1843088" y="5518150"/>
          <p14:tracePt t="31124" x="1782763" y="5530850"/>
          <p14:tracePt t="31129" x="1708150" y="5530850"/>
          <p14:tracePt t="31140" x="1646238" y="5530850"/>
          <p14:tracePt t="31145" x="1573213" y="5518150"/>
          <p14:tracePt t="31157" x="1511300" y="5494338"/>
          <p14:tracePt t="31161" x="1462088" y="5468938"/>
          <p14:tracePt t="31174" x="1412875" y="5432425"/>
          <p14:tracePt t="31177" x="1363663" y="5395913"/>
          <p14:tracePt t="31191" x="1327150" y="5346700"/>
          <p14:tracePt t="31195" x="1303338" y="5284788"/>
          <p14:tracePt t="31207" x="1254125" y="5186363"/>
          <p14:tracePt t="31212" x="1241425" y="5113338"/>
          <p14:tracePt t="31224" x="1228725" y="5026025"/>
          <p14:tracePt t="31228" x="1228725" y="4929188"/>
          <p14:tracePt t="31241" x="1228725" y="4841875"/>
          <p14:tracePt t="31242" x="1228725" y="4743450"/>
          <p14:tracePt t="31248" x="1228725" y="4633913"/>
          <p14:tracePt t="31257" x="1241425" y="4535488"/>
          <p14:tracePt t="31264" x="1277938" y="4437063"/>
          <p14:tracePt t="31274" x="1303338" y="4375150"/>
          <p14:tracePt t="31278" x="1339850" y="4302125"/>
          <p14:tracePt t="31291" x="1389063" y="4240213"/>
          <p14:tracePt t="31297" x="1425575" y="4167188"/>
          <p14:tracePt t="31307" x="1487488" y="4105275"/>
          <p14:tracePt t="31311" x="1536700" y="4056063"/>
          <p14:tracePt t="31323" x="1585913" y="4019550"/>
          <p14:tracePt t="31327" x="1635125" y="3981450"/>
          <p14:tracePt t="31340" x="1708150" y="3944938"/>
          <p14:tracePt t="31344" x="1770063" y="3921125"/>
          <p14:tracePt t="31357" x="1881188" y="3895725"/>
          <p14:tracePt t="31361" x="1917700" y="3895725"/>
          <p14:tracePt t="31374" x="2052638" y="3895725"/>
          <p14:tracePt t="31377" x="2089150" y="3895725"/>
          <p14:tracePt t="31391" x="2212975" y="3895725"/>
          <p14:tracePt t="31393" x="2262188" y="3895725"/>
          <p14:tracePt t="31399" x="2335213" y="3921125"/>
          <p14:tracePt t="31407" x="2408238" y="3944938"/>
          <p14:tracePt t="31413" x="2482850" y="3970338"/>
          <p14:tracePt t="31423" x="2544763" y="3981450"/>
          <p14:tracePt t="31429" x="2617788" y="4006850"/>
          <p14:tracePt t="31440" x="2679700" y="4030663"/>
          <p14:tracePt t="31444" x="2740025" y="4068763"/>
          <p14:tracePt t="31458" x="2814638" y="4092575"/>
          <p14:tracePt t="31463" x="2876550" y="4117975"/>
          <p14:tracePt t="31473" x="2936875" y="4154488"/>
          <p14:tracePt t="31477" x="2986088" y="4191000"/>
          <p14:tracePt t="31490" x="3035300" y="4240213"/>
          <p14:tracePt t="31494" x="3071813" y="4302125"/>
          <p14:tracePt t="31507" x="3109913" y="4351338"/>
          <p14:tracePt t="31511" x="3133725" y="4400550"/>
          <p14:tracePt t="31523" x="3146425" y="4473575"/>
          <p14:tracePt t="31527" x="3159125" y="4535488"/>
          <p14:tracePt t="31540" x="3170238" y="4608513"/>
          <p14:tracePt t="31542" x="3170238" y="4719638"/>
          <p14:tracePt t="31548" x="3170238" y="4792663"/>
          <p14:tracePt t="31557" x="3133725" y="4879975"/>
          <p14:tracePt t="31564" x="3084513" y="4965700"/>
          <p14:tracePt t="31573" x="3035300" y="5038725"/>
          <p14:tracePt t="31579" x="2974975" y="5124450"/>
          <p14:tracePt t="31590" x="2900363" y="5199063"/>
          <p14:tracePt t="31596" x="2827338" y="5272088"/>
          <p14:tracePt t="31607" x="2752725" y="5334000"/>
          <p14:tracePt t="31610" x="2667000" y="5395913"/>
          <p14:tracePt t="31623" x="2581275" y="5445125"/>
          <p14:tracePt t="31627" x="2482850" y="5481638"/>
          <p14:tracePt t="31640" x="2433638" y="5494338"/>
          <p14:tracePt t="31644" x="2298700" y="5530850"/>
          <p14:tracePt t="31658" x="2200275" y="5530850"/>
          <p14:tracePt t="31662" x="2101850" y="5530850"/>
          <p14:tracePt t="31674" x="1990725" y="5530850"/>
          <p14:tracePt t="31676" x="1892300" y="5518150"/>
          <p14:tracePt t="31691" x="1793875" y="5481638"/>
          <p14:tracePt t="31693" x="1695450" y="5432425"/>
          <p14:tracePt t="31699" x="1609725" y="5383213"/>
          <p14:tracePt t="31707" x="1511300" y="5321300"/>
          <p14:tracePt t="31713" x="1438275" y="5248275"/>
          <p14:tracePt t="31723" x="1363663" y="5173663"/>
          <p14:tracePt t="31729" x="1314450" y="5075238"/>
          <p14:tracePt t="31740" x="1265238" y="4989513"/>
          <p14:tracePt t="31745" x="1228725" y="4879975"/>
          <p14:tracePt t="31757" x="1228725" y="4830763"/>
          <p14:tracePt t="31762" x="1204913" y="4670425"/>
          <p14:tracePt t="31774" x="1204913" y="4559300"/>
          <p14:tracePt t="31777" x="1204913" y="4449763"/>
          <p14:tracePt t="31791" x="1228725" y="4351338"/>
          <p14:tracePt t="31796" x="1290638" y="4252913"/>
          <p14:tracePt t="31807" x="1327150" y="4203700"/>
          <p14:tracePt t="31812" x="1389063" y="4129088"/>
          <p14:tracePt t="31824" x="1450975" y="4056063"/>
          <p14:tracePt t="31830" x="1524000" y="3994150"/>
          <p14:tracePt t="31841" x="1585913" y="3957638"/>
          <p14:tracePt t="31845" x="1658938" y="3932238"/>
          <p14:tracePt t="31857" x="1720850" y="3908425"/>
          <p14:tracePt t="31861" x="1806575" y="3908425"/>
          <p14:tracePt t="31873" x="1917700" y="3908425"/>
          <p14:tracePt t="31874" x="1990725" y="3908425"/>
          <p14:tracePt t="31880" x="2076450" y="3932238"/>
          <p14:tracePt t="31891" x="2163763" y="3970338"/>
          <p14:tracePt t="31896" x="2249488" y="4030663"/>
          <p14:tracePt t="31908" x="2335213" y="4105275"/>
          <p14:tracePt t="31912" x="2420938" y="4178300"/>
          <p14:tracePt t="31924" x="2506663" y="4264025"/>
          <p14:tracePt t="31929" x="2593975" y="4351338"/>
          <p14:tracePt t="31940" x="2679700" y="4449763"/>
          <p14:tracePt t="31944" x="2765425" y="4535488"/>
          <p14:tracePt t="31957" x="2827338" y="4621213"/>
          <p14:tracePt t="31964" x="2887663" y="4706938"/>
          <p14:tracePt t="31973" x="2949575" y="4805363"/>
          <p14:tracePt t="31977" x="2998788" y="4903788"/>
          <p14:tracePt t="31991" x="3048000" y="4989513"/>
          <p14:tracePt t="31996" x="3048000" y="5038725"/>
          <p14:tracePt t="32007" x="3071813" y="5137150"/>
          <p14:tracePt t="32008" x="3109913" y="5284788"/>
          <p14:tracePt t="32014" x="3109913" y="5383213"/>
          <p14:tracePt t="32023" x="3109913" y="5468938"/>
          <p14:tracePt t="32029" x="3109913" y="5567363"/>
          <p14:tracePt t="32040" x="3071813" y="5653088"/>
          <p14:tracePt t="32046" x="3024188" y="5738813"/>
          <p14:tracePt t="32057" x="2962275" y="5813425"/>
          <p14:tracePt t="32062" x="2876550" y="5886450"/>
          <p14:tracePt t="32074" x="2801938" y="5948363"/>
          <p14:tracePt t="32078" x="2703513" y="5997575"/>
          <p14:tracePt t="32090" x="2605088" y="6034088"/>
          <p14:tracePt t="32094" x="2482850" y="6072188"/>
          <p14:tracePt t="32107" x="2359025" y="6083300"/>
          <p14:tracePt t="32111" x="2224088" y="6096000"/>
          <p14:tracePt t="32124" x="2076450" y="6096000"/>
          <p14:tracePt t="32126" x="1954213" y="6096000"/>
          <p14:tracePt t="32141" x="1806575" y="6083300"/>
          <p14:tracePt t="32146" x="1684338" y="6046788"/>
          <p14:tracePt t="32157" x="1622425" y="6034088"/>
          <p14:tracePt t="32161" x="1511300" y="6010275"/>
          <p14:tracePt t="32174" x="1425575" y="5973763"/>
          <p14:tracePt t="32176" x="1339850" y="5948363"/>
          <p14:tracePt t="32181" x="1277938" y="5924550"/>
          <p14:tracePt t="32191" x="1228725" y="5899150"/>
          <p14:tracePt t="32196" x="1179513" y="5862638"/>
          <p14:tracePt t="32207" x="1143000" y="5826125"/>
          <p14:tracePt t="32212" x="1093788" y="5751513"/>
          <p14:tracePt t="32225" x="1081088" y="5691188"/>
          <p14:tracePt t="32229" x="1057275" y="5603875"/>
          <p14:tracePt t="32241" x="1057275" y="5505450"/>
          <p14:tracePt t="32245" x="1044575" y="5395913"/>
          <p14:tracePt t="32258" x="1044575" y="5284788"/>
          <p14:tracePt t="32262" x="1044575" y="5222875"/>
          <p14:tracePt t="32274" x="1044575" y="5124450"/>
          <p14:tracePt t="32278" x="1081088" y="5038725"/>
          <p14:tracePt t="32292" x="1119188" y="4965700"/>
          <p14:tracePt t="32297" x="1166813" y="4903788"/>
          <p14:tracePt t="32307" x="1216025" y="4854575"/>
          <p14:tracePt t="32309" x="1265238" y="4818063"/>
          <p14:tracePt t="32314" x="1327150" y="4781550"/>
          <p14:tracePt t="32324" x="1401763" y="4756150"/>
          <p14:tracePt t="32331" x="1462088" y="4732338"/>
          <p14:tracePt t="32340" x="1597025" y="4706938"/>
          <p14:tracePt t="32347" x="1684338" y="4694238"/>
          <p14:tracePt t="32357" x="1782763" y="4683125"/>
          <p14:tracePt t="32362" x="1881188" y="4670425"/>
          <p14:tracePt t="32374" x="1990725" y="4657725"/>
          <p14:tracePt t="32377" x="2101850" y="4657725"/>
          <p14:tracePt t="32390" x="2200275" y="4645025"/>
          <p14:tracePt t="32393" x="2262188" y="4645025"/>
          <p14:tracePt t="32407" x="2359025" y="4645025"/>
          <p14:tracePt t="32410" x="2457450" y="4645025"/>
          <p14:tracePt t="32424" x="2544763" y="4645025"/>
          <p14:tracePt t="32427" x="2690813" y="4670425"/>
          <p14:tracePt t="32442" x="2740025" y="4694238"/>
          <p14:tracePt t="32446" x="2863850" y="4756150"/>
          <p14:tracePt t="32457" x="2900363" y="4781550"/>
          <p14:tracePt t="32459" x="2962275" y="4830763"/>
          <p14:tracePt t="32464" x="3011488" y="4879975"/>
          <p14:tracePt t="32474" x="3060700" y="4929188"/>
          <p14:tracePt t="32481" x="3097213" y="4989513"/>
          <p14:tracePt t="32490" x="3109913" y="5038725"/>
          <p14:tracePt t="32496" x="3121025" y="5087938"/>
          <p14:tracePt t="32507" x="3121025" y="5149850"/>
          <p14:tracePt t="32512" x="3121025" y="5211763"/>
          <p14:tracePt t="32524" x="3121025" y="5272088"/>
          <p14:tracePt t="32528" x="3121025" y="5346700"/>
          <p14:tracePt t="32541" x="3097213" y="5407025"/>
          <p14:tracePt t="32545" x="3060700" y="5481638"/>
          <p14:tracePt t="32557" x="3035300" y="5543550"/>
          <p14:tracePt t="32563" x="3011488" y="5580063"/>
          <p14:tracePt t="32574" x="2986088" y="5616575"/>
          <p14:tracePt t="32578" x="2962275" y="5641975"/>
          <p14:tracePt t="32591" x="2925763" y="5678488"/>
          <p14:tracePt t="32995" x="2925763" y="5653088"/>
          <p14:tracePt t="33003" x="2925763" y="5629275"/>
          <p14:tracePt t="33011" x="2949575" y="5603875"/>
          <p14:tracePt t="33018" x="2962275" y="5567363"/>
          <p14:tracePt t="33026" x="2998788" y="5505450"/>
          <p14:tracePt t="33034" x="3048000" y="5419725"/>
          <p14:tracePt t="33042" x="3097213" y="5346700"/>
          <p14:tracePt t="33050" x="3121025" y="5310188"/>
          <p14:tracePt t="33058" x="3182938" y="5235575"/>
          <p14:tracePt t="33066" x="3232150" y="5173663"/>
          <p14:tracePt t="33074" x="3294063" y="5124450"/>
          <p14:tracePt t="33082" x="3343275" y="5075238"/>
          <p14:tracePt t="33090" x="3392488" y="5026025"/>
          <p14:tracePt t="33098" x="3416300" y="5026025"/>
          <p14:tracePt t="33105" x="3490913" y="4989513"/>
          <p14:tracePt t="33113" x="3527425" y="4976813"/>
          <p14:tracePt t="33121" x="3563938" y="4976813"/>
          <p14:tracePt t="33129" x="3589338" y="4976813"/>
          <p14:tracePt t="33137" x="3625850" y="4976813"/>
          <p14:tracePt t="33145" x="3662363" y="4989513"/>
          <p14:tracePt t="33153" x="3687763" y="5002213"/>
          <p14:tracePt t="33161" x="3711575" y="5026025"/>
          <p14:tracePt t="33169" x="3736975" y="5051425"/>
          <p14:tracePt t="33177" x="3760788" y="5087938"/>
          <p14:tracePt t="33183" x="3786188" y="5124450"/>
          <p14:tracePt t="33192" x="3810000" y="5149850"/>
          <p14:tracePt t="33200" x="3822700" y="5186363"/>
          <p14:tracePt t="33208" x="3833813" y="5222875"/>
          <p14:tracePt t="33215" x="3846513" y="5260975"/>
          <p14:tracePt t="33224" x="3859213" y="5284788"/>
          <p14:tracePt t="33232" x="3859213" y="5310188"/>
          <p14:tracePt t="33240" x="3871913" y="5334000"/>
          <p14:tracePt t="33248" x="3871913" y="5370513"/>
          <p14:tracePt t="33257" x="3883025" y="5407025"/>
          <p14:tracePt t="33263" x="3883025" y="5432425"/>
          <p14:tracePt t="33274" x="3883025" y="5468938"/>
          <p14:tracePt t="33279" x="3883025" y="5505450"/>
          <p14:tracePt t="33291" x="3883025" y="5530850"/>
          <p14:tracePt t="33295" x="3871913" y="5554663"/>
          <p14:tracePt t="33307" x="3846513" y="5580063"/>
          <p14:tracePt t="33312" x="3822700" y="5592763"/>
          <p14:tracePt t="33324" x="3786188" y="5616575"/>
          <p14:tracePt t="33328" x="3760788" y="5629275"/>
          <p14:tracePt t="33341" x="3724275" y="5641975"/>
          <p14:tracePt t="33346" x="3675063" y="5653088"/>
          <p14:tracePt t="33357" x="3638550" y="5665788"/>
          <p14:tracePt t="33360" x="3589338" y="5665788"/>
          <p14:tracePt t="33374" x="3527425" y="5665788"/>
          <p14:tracePt t="33377" x="3478213" y="5665788"/>
          <p14:tracePt t="33392" x="3416300" y="5665788"/>
          <p14:tracePt t="33393" x="3355975" y="5653088"/>
          <p14:tracePt t="33398" x="3294063" y="5629275"/>
          <p14:tracePt t="33407" x="3244850" y="5592763"/>
          <p14:tracePt t="33413" x="3146425" y="5543550"/>
          <p14:tracePt t="33424" x="3109913" y="5505450"/>
          <p14:tracePt t="33429" x="3060700" y="5456238"/>
          <p14:tracePt t="33441" x="3011488" y="5407025"/>
          <p14:tracePt t="33444" x="2962275" y="5357813"/>
          <p14:tracePt t="33457" x="2913063" y="5297488"/>
          <p14:tracePt t="33461" x="2876550" y="5248275"/>
          <p14:tracePt t="33474" x="2851150" y="5199063"/>
          <p14:tracePt t="33477" x="2814638" y="5149850"/>
          <p14:tracePt t="33491" x="2801938" y="5100638"/>
          <p14:tracePt t="33495" x="2789238" y="5064125"/>
          <p14:tracePt t="33507" x="2778125" y="5014913"/>
          <p14:tracePt t="33510" x="2765425" y="4976813"/>
          <p14:tracePt t="33524" x="2765425" y="4953000"/>
          <p14:tracePt t="33525" x="2765425" y="4903788"/>
          <p14:tracePt t="33532" x="2765425" y="4891088"/>
          <p14:tracePt t="33541" x="2765425" y="4867275"/>
          <p14:tracePt t="33548" x="2778125" y="4841875"/>
          <p14:tracePt t="33558" x="2801938" y="4818063"/>
          <p14:tracePt t="33564" x="2814638" y="4818063"/>
          <p14:tracePt t="33574" x="2838450" y="4792663"/>
          <p14:tracePt t="33580" x="2863850" y="4781550"/>
          <p14:tracePt t="33591" x="2876550" y="4768850"/>
          <p14:tracePt t="33596" x="2913063" y="4756150"/>
          <p14:tracePt t="33607" x="2936875" y="4756150"/>
          <p14:tracePt t="33611" x="2974975" y="4743450"/>
          <p14:tracePt t="33624" x="2998788" y="4732338"/>
          <p14:tracePt t="33628" x="3035300" y="4732338"/>
          <p14:tracePt t="33641" x="3060700" y="4719638"/>
          <p14:tracePt t="33644" x="3097213" y="4719638"/>
          <p14:tracePt t="33657" x="3133725" y="4719638"/>
          <p14:tracePt t="33661" x="3159125" y="4706938"/>
          <p14:tracePt t="33674" x="3195638" y="4706938"/>
          <p14:tracePt t="33676" x="3232150" y="4706938"/>
          <p14:tracePt t="33691" x="3257550" y="4706938"/>
          <p14:tracePt t="33692" x="3294063" y="4706938"/>
          <p14:tracePt t="33698" x="3343275" y="4694238"/>
          <p14:tracePt t="33708" x="3355975" y="4694238"/>
          <p14:tracePt t="33714" x="3392488" y="4683125"/>
          <p14:tracePt t="33724" x="3416300" y="4683125"/>
          <p14:tracePt t="33729" x="3441700" y="4683125"/>
          <p14:tracePt t="33741" x="3465513" y="4683125"/>
          <p14:tracePt t="33746" x="3502025" y="4683125"/>
          <p14:tracePt t="33758" x="3514725" y="4683125"/>
          <p14:tracePt t="33763" x="3540125" y="4683125"/>
          <p14:tracePt t="33774" x="3551238" y="4683125"/>
          <p14:tracePt t="33777" x="3576638" y="4683125"/>
          <p14:tracePt t="33791" x="3600450" y="4683125"/>
          <p14:tracePt t="33795" x="3613150" y="4683125"/>
          <p14:tracePt t="33809" x="3625850" y="4694238"/>
          <p14:tracePt t="33813" x="3638550" y="4694238"/>
          <p14:tracePt t="33825" x="3662363" y="4694238"/>
          <p14:tracePt t="33830" x="3662363" y="4706938"/>
          <p14:tracePt t="33841" x="3675063" y="4706938"/>
          <p14:tracePt t="33842" x="3687763" y="4706938"/>
          <p14:tracePt t="33848" x="3698875" y="4719638"/>
          <p14:tracePt t="33858" x="3711575" y="4719638"/>
          <p14:tracePt t="33872" x="3724275" y="4732338"/>
          <p14:tracePt t="33888" x="3736975" y="4732338"/>
          <p14:tracePt t="33896" x="3748088" y="4732338"/>
          <p14:tracePt t="33920" x="3760788" y="4732338"/>
          <p14:tracePt t="33943" x="3773488" y="4732338"/>
          <p14:tracePt t="33967" x="3773488" y="4719638"/>
          <p14:tracePt t="33975" x="3773488" y="4706938"/>
          <p14:tracePt t="33991" x="3773488" y="4694238"/>
          <p14:tracePt t="33999" x="3773488" y="4683125"/>
          <p14:tracePt t="34006" x="3773488" y="4670425"/>
          <p14:tracePt t="34014" x="3773488" y="4657725"/>
          <p14:tracePt t="34022" x="3773488" y="4645025"/>
          <p14:tracePt t="34030" x="3760788" y="4633913"/>
          <p14:tracePt t="34038" x="3748088" y="4621213"/>
          <p14:tracePt t="34046" x="3724275" y="4621213"/>
          <p14:tracePt t="34054" x="3711575" y="4608513"/>
          <p14:tracePt t="34062" x="3687763" y="4595813"/>
          <p14:tracePt t="34070" x="3662363" y="4595813"/>
          <p14:tracePt t="34078" x="3638550" y="4595813"/>
          <p14:tracePt t="34086" x="3600450" y="4595813"/>
          <p14:tracePt t="34093" x="3576638" y="4595813"/>
          <p14:tracePt t="34101" x="3540125" y="4595813"/>
          <p14:tracePt t="34109" x="3490913" y="4595813"/>
          <p14:tracePt t="34117" x="3452813" y="4608513"/>
          <p14:tracePt t="34125" x="3405188" y="4633913"/>
          <p14:tracePt t="34132" x="3355975" y="4645025"/>
          <p14:tracePt t="34143" x="3306763" y="4670425"/>
          <p14:tracePt t="34150" x="3244850" y="4694238"/>
          <p14:tracePt t="34157" x="3195638" y="4719638"/>
          <p14:tracePt t="34165" x="3146425" y="4743450"/>
          <p14:tracePt t="34174" x="3084513" y="4781550"/>
          <p14:tracePt t="34180" x="3024188" y="4805363"/>
          <p14:tracePt t="34191" x="2962275" y="4841875"/>
          <p14:tracePt t="34196" x="2913063" y="4879975"/>
          <p14:tracePt t="34207" x="2863850" y="4903788"/>
          <p14:tracePt t="34212" x="2814638" y="4940300"/>
          <p14:tracePt t="34224" x="2765425" y="4976813"/>
          <p14:tracePt t="34228" x="2728913" y="5014913"/>
          <p14:tracePt t="34241" x="2703513" y="5038725"/>
          <p14:tracePt t="34245" x="2667000" y="5075238"/>
          <p14:tracePt t="34257" x="2643188" y="5113338"/>
          <p14:tracePt t="34259" x="2630488" y="5124450"/>
          <p14:tracePt t="34267" x="2605088" y="5173663"/>
          <p14:tracePt t="34275" x="2593975" y="5186363"/>
          <p14:tracePt t="34283" x="2581275" y="5222875"/>
          <p14:tracePt t="34291" x="2568575" y="5272088"/>
          <p14:tracePt t="34299" x="2568575" y="5284788"/>
          <p14:tracePt t="34308" x="2568575" y="5334000"/>
          <p14:tracePt t="34315" x="2568575" y="5357813"/>
          <p14:tracePt t="34324" x="2568575" y="5383213"/>
          <p14:tracePt t="34331" x="2568575" y="5419725"/>
          <p14:tracePt t="34341" x="2568575" y="5445125"/>
          <p14:tracePt t="34346" x="2581275" y="5481638"/>
          <p14:tracePt t="34358" x="2581275" y="5494338"/>
          <p14:tracePt t="34362" x="2605088" y="5518150"/>
          <p14:tracePt t="34375" x="2630488" y="5530850"/>
          <p14:tracePt t="34379" x="2643188" y="5554663"/>
          <p14:tracePt t="34391" x="2679700" y="5580063"/>
          <p14:tracePt t="34397" x="2703513" y="5592763"/>
          <p14:tracePt t="34408" x="2716213" y="5592763"/>
          <p14:tracePt t="34411" x="2752725" y="5603875"/>
          <p14:tracePt t="34425" x="2789238" y="5603875"/>
          <p14:tracePt t="34429" x="2814638" y="5616575"/>
          <p14:tracePt t="34441" x="2827338" y="5616575"/>
          <p14:tracePt t="34446" x="2876550" y="5629275"/>
          <p14:tracePt t="34457" x="2900363" y="5629275"/>
          <p14:tracePt t="34458" x="2925763" y="5629275"/>
          <p14:tracePt t="34465" x="2949575" y="5641975"/>
          <p14:tracePt t="34474" x="2986088" y="5641975"/>
          <p14:tracePt t="34481" x="3011488" y="5641975"/>
          <p14:tracePt t="34491" x="3035300" y="5641975"/>
          <p14:tracePt t="34498" x="3048000" y="5641975"/>
          <p14:tracePt t="34508" x="3071813" y="5641975"/>
          <p14:tracePt t="34512" x="3084513" y="5641975"/>
          <p14:tracePt t="34525" x="3097213" y="5641975"/>
          <p14:tracePt t="34528" x="3109913" y="5641975"/>
          <p14:tracePt t="34542" x="3121025" y="5641975"/>
          <p14:tracePt t="34546" x="3133725" y="5641975"/>
          <p14:tracePt t="34558" x="3146425" y="5641975"/>
          <p14:tracePt t="34563" x="3146425" y="5629275"/>
          <p14:tracePt t="34575" x="3159125" y="5616575"/>
          <p14:tracePt t="34579" x="3182938" y="5603875"/>
          <p14:tracePt t="34592" x="3195638" y="5592763"/>
          <p14:tracePt t="34597" x="3208338" y="5567363"/>
          <p14:tracePt t="34607" x="3219450" y="5554663"/>
          <p14:tracePt t="34608" x="3244850" y="5530850"/>
          <p14:tracePt t="34614" x="3268663" y="5494338"/>
          <p14:tracePt t="34624" x="3294063" y="5468938"/>
          <p14:tracePt t="34631" x="3317875" y="5445125"/>
          <p14:tracePt t="34641" x="3330575" y="5419725"/>
          <p14:tracePt t="34647" x="3355975" y="5383213"/>
          <p14:tracePt t="34657" x="3379788" y="5334000"/>
          <p14:tracePt t="34663" x="3405188" y="5297488"/>
          <p14:tracePt t="34674" x="3429000" y="5235575"/>
          <p14:tracePt t="34677" x="3441700" y="5173663"/>
          <p14:tracePt t="34691" x="3452813" y="5113338"/>
          <p14:tracePt t="34695" x="3452813" y="5051425"/>
          <p14:tracePt t="34707" x="3465513" y="4989513"/>
          <p14:tracePt t="34711" x="3465513" y="4940300"/>
          <p14:tracePt t="34724" x="3465513" y="4916488"/>
          <p14:tracePt t="34727" x="3465513" y="4879975"/>
          <p14:tracePt t="34741" x="3465513" y="4841875"/>
          <p14:tracePt t="34744" x="3452813" y="4830763"/>
          <p14:tracePt t="34757" x="3429000" y="4805363"/>
          <p14:tracePt t="34758" x="3405188" y="4792663"/>
          <p14:tracePt t="34764" x="3379788" y="4781550"/>
          <p14:tracePt t="34774" x="3355975" y="4781550"/>
          <p14:tracePt t="34781" x="3317875" y="4781550"/>
          <p14:tracePt t="34792" x="3294063" y="4781550"/>
          <p14:tracePt t="34797" x="3257550" y="4781550"/>
          <p14:tracePt t="34807" x="3208338" y="4781550"/>
          <p14:tracePt t="34813" x="3159125" y="4781550"/>
          <p14:tracePt t="34825" x="3109913" y="4781550"/>
          <p14:tracePt t="34829" x="3071813" y="4781550"/>
          <p14:tracePt t="34841" x="3024188" y="4781550"/>
          <p14:tracePt t="34845" x="2974975" y="4792663"/>
          <p14:tracePt t="34858" x="2925763" y="4805363"/>
          <p14:tracePt t="34862" x="2876550" y="4818063"/>
          <p14:tracePt t="34874" x="2827338" y="4841875"/>
          <p14:tracePt t="34878" x="2778125" y="4867275"/>
          <p14:tracePt t="34892" x="2728913" y="4891088"/>
          <p14:tracePt t="34897" x="2690813" y="4916488"/>
          <p14:tracePt t="34907" x="2654300" y="4940300"/>
          <p14:tracePt t="34911" x="2617788" y="4976813"/>
          <p14:tracePt t="34925" x="2593975" y="4989513"/>
          <p14:tracePt t="34926" x="2568575" y="5014913"/>
          <p14:tracePt t="34932" x="2544763" y="5026025"/>
          <p14:tracePt t="34941" x="2519363" y="5051425"/>
          <p14:tracePt t="34947" x="2506663" y="5064125"/>
          <p14:tracePt t="34957" x="2482850" y="5075238"/>
          <p14:tracePt t="34964" x="2470150" y="5100638"/>
          <p14:tracePt t="34974" x="2457450" y="5113338"/>
          <p14:tracePt t="34978" x="2457450" y="5124450"/>
          <p14:tracePt t="34991" x="2446338" y="5137150"/>
          <p14:tracePt t="34994" x="2446338" y="5149850"/>
          <p14:tracePt t="35010" x="2446338" y="5162550"/>
          <p14:tracePt t="35025" x="2446338" y="5173663"/>
          <p14:tracePt t="35058" x="2446338" y="5186363"/>
          <p14:tracePt t="36019" x="2433638" y="5186363"/>
          <p14:tracePt t="36026" x="2420938" y="5173663"/>
          <p14:tracePt t="36033" x="2408238" y="5162550"/>
          <p14:tracePt t="36042" x="2384425" y="5124450"/>
          <p14:tracePt t="36050" x="2347913" y="5087938"/>
          <p14:tracePt t="36058" x="2309813" y="5038725"/>
          <p14:tracePt t="36065" x="2273300" y="5002213"/>
          <p14:tracePt t="36073" x="2236788" y="4940300"/>
          <p14:tracePt t="36081" x="2200275" y="4879975"/>
          <p14:tracePt t="36089" x="2163763" y="4830763"/>
          <p14:tracePt t="36097" x="2138363" y="4768850"/>
          <p14:tracePt t="36105" x="2101850" y="4706938"/>
          <p14:tracePt t="36113" x="2076450" y="4657725"/>
          <p14:tracePt t="36121" x="2052638" y="4595813"/>
          <p14:tracePt t="36129" x="2027238" y="4535488"/>
          <p14:tracePt t="36137" x="2003425" y="4486275"/>
          <p14:tracePt t="36144" x="1978025" y="4424363"/>
          <p14:tracePt t="36151" x="1954213" y="4387850"/>
          <p14:tracePt t="36160" x="1941513" y="4362450"/>
          <p14:tracePt t="36168" x="1928813" y="4325938"/>
          <p14:tracePt t="36176" x="1917700" y="4302125"/>
          <p14:tracePt t="36184" x="1905000" y="4276725"/>
          <p14:tracePt t="36192" x="1892300" y="4264025"/>
          <p14:tracePt t="36200" x="1881188" y="4252913"/>
          <p14:tracePt t="36209" x="1881188" y="4240213"/>
          <p14:tracePt t="36216" x="1881188" y="4227513"/>
          <p14:tracePt t="36224" x="1868488" y="4227513"/>
          <p14:tracePt t="36247" x="1855788" y="4214813"/>
          <p14:tracePt t="36262" x="1843088" y="4214813"/>
          <p14:tracePt t="36303" x="1831975" y="4214813"/>
          <p14:tracePt t="36326" x="1819275" y="4214813"/>
          <p14:tracePt t="36343" x="1806575" y="4214813"/>
          <p14:tracePt t="36350" x="1793875" y="4214813"/>
          <p14:tracePt t="36366" x="1782763" y="4214813"/>
          <p14:tracePt t="36375" x="1770063" y="4214813"/>
          <p14:tracePt t="36382" x="1757363" y="4214813"/>
          <p14:tracePt t="36389" x="1733550" y="4214813"/>
          <p14:tracePt t="36398" x="1720850" y="4227513"/>
          <p14:tracePt t="36405" x="1695450" y="4227513"/>
          <p14:tracePt t="36413" x="1671638" y="4240213"/>
          <p14:tracePt t="36421" x="1646238" y="4252913"/>
          <p14:tracePt t="36428" x="1622425" y="4252913"/>
          <p14:tracePt t="36437" x="1609725" y="4264025"/>
          <p14:tracePt t="36445" x="1585913" y="4276725"/>
          <p14:tracePt t="36452" x="1560513" y="4276725"/>
          <p14:tracePt t="36461" x="1536700" y="4276725"/>
          <p14:tracePt t="36469" x="1511300" y="4289425"/>
          <p14:tracePt t="36477" x="1500188" y="4289425"/>
          <p14:tracePt t="36485" x="1487488" y="4289425"/>
          <p14:tracePt t="36492" x="1462088" y="4302125"/>
          <p14:tracePt t="36500" x="1450975" y="4302125"/>
          <p14:tracePt t="36509" x="1438275" y="4302125"/>
          <p14:tracePt t="36516" x="1425575" y="4302125"/>
          <p14:tracePt t="36525" x="1412875" y="4302125"/>
          <p14:tracePt t="36531" x="1401763" y="4302125"/>
          <p14:tracePt t="36542" x="1389063" y="4302125"/>
          <p14:tracePt t="36556" x="1376363" y="4302125"/>
          <p14:tracePt t="36564" x="1363663" y="4313238"/>
          <p14:tracePt t="36579" x="1352550" y="4313238"/>
          <p14:tracePt t="36595" x="1339850" y="4325938"/>
          <p14:tracePt t="36603" x="1327150" y="4325938"/>
          <p14:tracePt t="36610" x="1327150" y="4338638"/>
          <p14:tracePt t="36619" x="1314450" y="4338638"/>
          <p14:tracePt t="36627" x="1303338" y="4338638"/>
          <p14:tracePt t="36635" x="1290638" y="4338638"/>
          <p14:tracePt t="36643" x="1277938" y="4351338"/>
          <p14:tracePt t="36659" x="1265238" y="4351338"/>
          <p14:tracePt t="36666" x="1254125" y="4351338"/>
          <p14:tracePt t="36681" x="1241425" y="4351338"/>
          <p14:tracePt t="36698" x="1228725" y="4351338"/>
          <p14:tracePt t="36705" x="1216025" y="4351338"/>
          <p14:tracePt t="36722" x="1204913" y="4351338"/>
          <p14:tracePt t="36745" x="1192213" y="4351338"/>
          <p14:tracePt t="36761" x="1179513" y="4351338"/>
          <p14:tracePt t="36824" x="1179513" y="4362450"/>
          <p14:tracePt t="36872" x="1192213" y="4362450"/>
          <p14:tracePt t="36888" x="1204913" y="4375150"/>
          <p14:tracePt t="36896" x="1216025" y="4375150"/>
          <p14:tracePt t="36903" x="1228725" y="4375150"/>
          <p14:tracePt t="36911" x="1241425" y="4375150"/>
          <p14:tracePt t="36919" x="1254125" y="4375150"/>
          <p14:tracePt t="36927" x="1277938" y="4375150"/>
          <p14:tracePt t="36935" x="1290638" y="4375150"/>
          <p14:tracePt t="36943" x="1303338" y="4375150"/>
          <p14:tracePt t="36951" x="1327150" y="4375150"/>
          <p14:tracePt t="36959" x="1339850" y="4375150"/>
          <p14:tracePt t="36967" x="1363663" y="4375150"/>
          <p14:tracePt t="36976" x="1389063" y="4375150"/>
          <p14:tracePt t="36982" x="1401763" y="4375150"/>
          <p14:tracePt t="36992" x="1438275" y="4375150"/>
          <p14:tracePt t="36998" x="1474788" y="4387850"/>
          <p14:tracePt t="37008" x="1500188" y="4387850"/>
          <p14:tracePt t="37014" x="1536700" y="4387850"/>
          <p14:tracePt t="37025" x="1560513" y="4400550"/>
          <p14:tracePt t="37030" x="1597025" y="4400550"/>
          <p14:tracePt t="37042" x="1609725" y="4411663"/>
          <p14:tracePt t="37046" x="1658938" y="4424363"/>
          <p14:tracePt t="37058" x="1671638" y="4424363"/>
          <p14:tracePt t="37061" x="1695450" y="4437063"/>
          <p14:tracePt t="37074" x="1720850" y="4449763"/>
          <p14:tracePt t="37079" x="1757363" y="4449763"/>
          <p14:tracePt t="37092" x="1770063" y="4460875"/>
          <p14:tracePt t="37097" x="1793875" y="4473575"/>
          <p14:tracePt t="37108" x="1806575" y="4473575"/>
          <p14:tracePt t="37113" x="1819275" y="4486275"/>
          <p14:tracePt t="37125" x="1831975" y="4486275"/>
          <p14:tracePt t="37128" x="1843088" y="4486275"/>
          <p14:tracePt t="37142" x="1855788" y="4498975"/>
          <p14:tracePt t="37181" x="1855788" y="4510088"/>
          <p14:tracePt t="37212" x="1843088" y="4522788"/>
          <p14:tracePt t="37227" x="1831975" y="4535488"/>
          <p14:tracePt t="37235" x="1819275" y="4535488"/>
          <p14:tracePt t="37243" x="1806575" y="4548188"/>
          <p14:tracePt t="37251" x="1793875" y="4548188"/>
          <p14:tracePt t="37259" x="1782763" y="4559300"/>
          <p14:tracePt t="37276" x="1770063" y="4559300"/>
          <p14:tracePt t="37283" x="1757363" y="4572000"/>
          <p14:tracePt t="37291" x="1744663" y="4572000"/>
          <p14:tracePt t="37299" x="1733550" y="4572000"/>
          <p14:tracePt t="37307" x="1720850" y="4584700"/>
          <p14:tracePt t="37313" x="1708150" y="4584700"/>
          <p14:tracePt t="37330" x="1695450" y="4584700"/>
          <p14:tracePt t="37346" x="1684338" y="4584700"/>
          <p14:tracePt t="37394" x="1671638" y="4584700"/>
          <p14:tracePt t="37458" x="1658938" y="4584700"/>
          <p14:tracePt t="37473" x="1658938" y="4572000"/>
          <p14:tracePt t="37480" x="1646238" y="4572000"/>
          <p14:tracePt t="37496" x="1635125" y="4572000"/>
          <p14:tracePt t="37504" x="1635125" y="4559300"/>
          <p14:tracePt t="37520" x="1622425" y="4559300"/>
          <p14:tracePt t="37528" x="1622425" y="4548188"/>
          <p14:tracePt t="37535" x="1609725" y="4548188"/>
          <p14:tracePt t="37559" x="1597025" y="4548188"/>
          <p14:tracePt t="37576" x="1597025" y="4535488"/>
          <p14:tracePt t="37782" x="1609725" y="4535488"/>
          <p14:tracePt t="37789" x="1635125" y="4535488"/>
          <p14:tracePt t="37797" x="1646238" y="4535488"/>
          <p14:tracePt t="37805" x="1671638" y="4548188"/>
          <p14:tracePt t="37811" x="1708150" y="4548188"/>
          <p14:tracePt t="37820" x="1733550" y="4548188"/>
          <p14:tracePt t="37828" x="1770063" y="4548188"/>
          <p14:tracePt t="37836" x="1793875" y="4548188"/>
          <p14:tracePt t="37844" x="1819275" y="4548188"/>
          <p14:tracePt t="37852" x="1843088" y="4548188"/>
          <p14:tracePt t="37860" x="1868488" y="4548188"/>
          <p14:tracePt t="37868" x="1892300" y="4548188"/>
          <p14:tracePt t="37876" x="1905000" y="4548188"/>
          <p14:tracePt t="37884" x="1928813" y="4548188"/>
          <p14:tracePt t="37891" x="1941513" y="4559300"/>
          <p14:tracePt t="37898" x="1954213" y="4559300"/>
          <p14:tracePt t="37923" x="1966913" y="4559300"/>
          <p14:tracePt t="37931" x="1966913" y="4572000"/>
          <p14:tracePt t="37970" x="1954213" y="4572000"/>
          <p14:tracePt t="37986" x="1941513" y="4572000"/>
          <p14:tracePt t="37994" x="1928813" y="4572000"/>
          <p14:tracePt t="38002" x="1917700" y="4572000"/>
          <p14:tracePt t="38010" x="1905000" y="4584700"/>
          <p14:tracePt t="38018" x="1892300" y="4584700"/>
          <p14:tracePt t="38026" x="1881188" y="4584700"/>
          <p14:tracePt t="38034" x="1868488" y="4584700"/>
          <p14:tracePt t="38042" x="1855788" y="4595813"/>
          <p14:tracePt t="38050" x="1843088" y="4595813"/>
          <p14:tracePt t="38057" x="1819275" y="4608513"/>
          <p14:tracePt t="38065" x="1806575" y="4621213"/>
          <p14:tracePt t="38073" x="1793875" y="4621213"/>
          <p14:tracePt t="38081" x="1770063" y="4633913"/>
          <p14:tracePt t="38089" x="1757363" y="4645025"/>
          <p14:tracePt t="38097" x="1733550" y="4657725"/>
          <p14:tracePt t="38105" x="1720850" y="4657725"/>
          <p14:tracePt t="38113" x="1695450" y="4657725"/>
          <p14:tracePt t="38121" x="1684338" y="4670425"/>
          <p14:tracePt t="38129" x="1671638" y="4670425"/>
          <p14:tracePt t="38137" x="1658938" y="4670425"/>
          <p14:tracePt t="38144" x="1646238" y="4683125"/>
          <p14:tracePt t="38152" x="1635125" y="4683125"/>
          <p14:tracePt t="38160" x="1622425" y="4683125"/>
          <p14:tracePt t="38232" x="1635125" y="4694238"/>
          <p14:tracePt t="38239" x="1646238" y="4706938"/>
          <p14:tracePt t="38247" x="1671638" y="4706938"/>
          <p14:tracePt t="38254" x="1684338" y="4719638"/>
          <p14:tracePt t="38262" x="1708150" y="4719638"/>
          <p14:tracePt t="38271" x="1720850" y="4732338"/>
          <p14:tracePt t="38278" x="1733550" y="4732338"/>
          <p14:tracePt t="38286" x="1757363" y="4732338"/>
          <p14:tracePt t="38295" x="1770063" y="4743450"/>
          <p14:tracePt t="38303" x="1782763" y="4743450"/>
          <p14:tracePt t="38310" x="1793875" y="4743450"/>
          <p14:tracePt t="38318" x="1806575" y="4756150"/>
          <p14:tracePt t="38325" x="1819275" y="4756150"/>
          <p14:tracePt t="38334" x="1831975" y="4756150"/>
          <p14:tracePt t="38350" x="1843088" y="4768850"/>
          <p14:tracePt t="38382" x="1855788" y="4768850"/>
          <p14:tracePt t="38453" x="1868488" y="4768850"/>
          <p14:tracePt t="38484" x="1868488" y="4781550"/>
          <p14:tracePt t="38492" x="1881188" y="4781550"/>
          <p14:tracePt t="38595" x="1868488" y="4781550"/>
          <p14:tracePt t="38611" x="1855788" y="4781550"/>
          <p14:tracePt t="38619" x="1843088" y="4781550"/>
          <p14:tracePt t="38635" x="1831975" y="4781550"/>
          <p14:tracePt t="38642" x="1819275" y="4781550"/>
          <p14:tracePt t="38650" x="1806575" y="4781550"/>
          <p14:tracePt t="38659" x="1793875" y="4781550"/>
          <p14:tracePt t="38666" x="1770063" y="4781550"/>
          <p14:tracePt t="38674" x="1757363" y="4781550"/>
          <p14:tracePt t="38682" x="1744663" y="4781550"/>
          <p14:tracePt t="38690" x="1720850" y="4781550"/>
          <p14:tracePt t="38698" x="1708150" y="4781550"/>
          <p14:tracePt t="38706" x="1695450" y="4781550"/>
          <p14:tracePt t="38714" x="1671638" y="4781550"/>
          <p14:tracePt t="38721" x="1658938" y="4781550"/>
          <p14:tracePt t="38730" x="1646238" y="4781550"/>
          <p14:tracePt t="38737" x="1622425" y="4781550"/>
          <p14:tracePt t="38745" x="1609725" y="4781550"/>
          <p14:tracePt t="38753" x="1597025" y="4781550"/>
          <p14:tracePt t="38761" x="1585913" y="4781550"/>
          <p14:tracePt t="38768" x="1573213" y="4781550"/>
          <p14:tracePt t="38800" x="1573213" y="4792663"/>
          <p14:tracePt t="38809" x="1573213" y="4805363"/>
          <p14:tracePt t="38816" x="1585913" y="4805363"/>
          <p14:tracePt t="38824" x="1609725" y="4830763"/>
          <p14:tracePt t="38832" x="1635125" y="4841875"/>
          <p14:tracePt t="38840" x="1671638" y="4854575"/>
          <p14:tracePt t="38847" x="1708150" y="4867275"/>
          <p14:tracePt t="38856" x="1733550" y="4891088"/>
          <p14:tracePt t="38864" x="1757363" y="4903788"/>
          <p14:tracePt t="38872" x="1782763" y="4916488"/>
          <p14:tracePt t="38880" x="1806575" y="4916488"/>
          <p14:tracePt t="38887" x="1819275" y="4929188"/>
          <p14:tracePt t="38895" x="1831975" y="4940300"/>
          <p14:tracePt t="38903" x="1843088" y="4940300"/>
          <p14:tracePt t="38919" x="1843088" y="4953000"/>
          <p14:tracePt t="39117" x="1855788" y="4953000"/>
          <p14:tracePt t="39126" x="1881188" y="4953000"/>
          <p14:tracePt t="39133" x="1905000" y="4953000"/>
          <p14:tracePt t="39140" x="1928813" y="4953000"/>
          <p14:tracePt t="39148" x="1966913" y="4965700"/>
          <p14:tracePt t="39156" x="2003425" y="4965700"/>
          <p14:tracePt t="39164" x="2052638" y="4965700"/>
          <p14:tracePt t="39172" x="2101850" y="4965700"/>
          <p14:tracePt t="39180" x="2151063" y="4965700"/>
          <p14:tracePt t="39188" x="2200275" y="4953000"/>
          <p14:tracePt t="39196" x="2249488" y="4929188"/>
          <p14:tracePt t="39204" x="2298700" y="4916488"/>
          <p14:tracePt t="39212" x="2347913" y="4903788"/>
          <p14:tracePt t="39218" x="2397125" y="4879975"/>
          <p14:tracePt t="39227" x="2446338" y="4867275"/>
          <p14:tracePt t="39234" x="2482850" y="4854575"/>
          <p14:tracePt t="39242" x="2506663" y="4854575"/>
          <p14:tracePt t="39251" x="2544763" y="4841875"/>
          <p14:tracePt t="39259" x="2568575" y="4830763"/>
          <p14:tracePt t="39267" x="2593975" y="4830763"/>
          <p14:tracePt t="39276" x="2605088" y="4818063"/>
          <p14:tracePt t="39283" x="2630488" y="4818063"/>
          <p14:tracePt t="39297" x="2643188" y="4818063"/>
          <p14:tracePt t="39308" x="2643188" y="4805363"/>
          <p14:tracePt t="39346" x="2630488" y="4805363"/>
          <p14:tracePt t="39354" x="2605088" y="4805363"/>
          <p14:tracePt t="39362" x="2581275" y="4805363"/>
          <p14:tracePt t="39370" x="2555875" y="4805363"/>
          <p14:tracePt t="39378" x="2519363" y="4805363"/>
          <p14:tracePt t="39385" x="2495550" y="4805363"/>
          <p14:tracePt t="39393" x="2457450" y="4805363"/>
          <p14:tracePt t="39401" x="2420938" y="4805363"/>
          <p14:tracePt t="39409" x="2384425" y="4805363"/>
          <p14:tracePt t="39417" x="2347913" y="4792663"/>
          <p14:tracePt t="39425" x="2309813" y="4792663"/>
          <p14:tracePt t="39433" x="2273300" y="4781550"/>
          <p14:tracePt t="39441" x="2236788" y="4768850"/>
          <p14:tracePt t="39449" x="2200275" y="4756150"/>
          <p14:tracePt t="39457" x="2163763" y="4743450"/>
          <p14:tracePt t="39465" x="2151063" y="4743450"/>
          <p14:tracePt t="39472" x="2101850" y="4732338"/>
          <p14:tracePt t="39480" x="2076450" y="4732338"/>
          <p14:tracePt t="39488" x="2052638" y="4719638"/>
          <p14:tracePt t="39496" x="2027238" y="4706938"/>
          <p14:tracePt t="39504" x="2003425" y="4706938"/>
          <p14:tracePt t="39512" x="1990725" y="4694238"/>
          <p14:tracePt t="39520" x="1978025" y="4694238"/>
          <p14:tracePt t="39528" x="1966913" y="4683125"/>
          <p14:tracePt t="39567" x="1978025" y="4683125"/>
          <p14:tracePt t="39576" x="2003425" y="4683125"/>
          <p14:tracePt t="39583" x="2016125" y="4683125"/>
          <p14:tracePt t="39592" x="2039938" y="4683125"/>
          <p14:tracePt t="39599" x="2065338" y="4683125"/>
          <p14:tracePt t="39607" x="2089150" y="4683125"/>
          <p14:tracePt t="39615" x="2114550" y="4683125"/>
          <p14:tracePt t="39623" x="2125663" y="4683125"/>
          <p14:tracePt t="39630" x="2138363" y="4683125"/>
          <p14:tracePt t="39638" x="2151063" y="4683125"/>
          <p14:tracePt t="39645" x="2163763" y="4683125"/>
          <p14:tracePt t="39654" x="2174875" y="4694238"/>
          <p14:tracePt t="39678" x="2187575" y="4694238"/>
          <p14:tracePt t="39686" x="2187575" y="4706938"/>
          <p14:tracePt t="39717" x="2174875" y="4706938"/>
          <p14:tracePt t="39733" x="2163763" y="4706938"/>
          <p14:tracePt t="40346" x="2151063" y="4706938"/>
          <p14:tracePt t="40354" x="2114550" y="4694238"/>
          <p14:tracePt t="40362" x="2089150" y="4670425"/>
          <p14:tracePt t="40370" x="2076450" y="4657725"/>
          <p14:tracePt t="40377" x="2065338" y="4645025"/>
          <p14:tracePt t="40385" x="2052638" y="4633913"/>
          <p14:tracePt t="40393" x="2039938" y="4621213"/>
          <p14:tracePt t="40409" x="2039938" y="4608513"/>
          <p14:tracePt t="40417" x="2039938" y="4595813"/>
          <p14:tracePt t="40426" x="2039938" y="4584700"/>
          <p14:tracePt t="40433" x="2052638" y="4584700"/>
          <p14:tracePt t="40442" x="2089150" y="4572000"/>
          <p14:tracePt t="40449" x="2125663" y="4572000"/>
          <p14:tracePt t="40456" x="2174875" y="4572000"/>
          <p14:tracePt t="40464" x="2273300" y="4572000"/>
          <p14:tracePt t="40472" x="2347913" y="4572000"/>
          <p14:tracePt t="40480" x="2433638" y="4572000"/>
          <p14:tracePt t="40488" x="2519363" y="4572000"/>
          <p14:tracePt t="40496" x="2617788" y="4572000"/>
          <p14:tracePt t="40504" x="2716213" y="4595813"/>
          <p14:tracePt t="40512" x="2801938" y="4621213"/>
          <p14:tracePt t="40520" x="2913063" y="4645025"/>
          <p14:tracePt t="40528" x="2962275" y="4657725"/>
          <p14:tracePt t="40536" x="3035300" y="4683125"/>
          <p14:tracePt t="40542" x="3121025" y="4706938"/>
          <p14:tracePt t="40551" x="3195638" y="4732338"/>
          <p14:tracePt t="40559" x="3257550" y="4756150"/>
          <p14:tracePt t="40567" x="3317875" y="4792663"/>
          <p14:tracePt t="40575" x="3343275" y="4792663"/>
          <p14:tracePt t="40583" x="3379788" y="4818063"/>
          <p14:tracePt t="40591" x="3416300" y="4841875"/>
          <p14:tracePt t="40599" x="3441700" y="4867275"/>
          <p14:tracePt t="40608" x="3452813" y="4879975"/>
          <p14:tracePt t="40615" x="3478213" y="4903788"/>
          <p14:tracePt t="40625" x="3490913" y="4916488"/>
          <p14:tracePt t="40630" x="3490913" y="4940300"/>
          <p14:tracePt t="40642" x="3502025" y="4965700"/>
          <p14:tracePt t="40646" x="3502025" y="4976813"/>
          <p14:tracePt t="40658" x="3502025" y="5002213"/>
          <p14:tracePt t="40662" x="3502025" y="5026025"/>
          <p14:tracePt t="40675" x="3502025" y="5038725"/>
          <p14:tracePt t="40678" x="3502025" y="5051425"/>
          <p14:tracePt t="40692" x="3490913" y="5064125"/>
          <p14:tracePt t="40697" x="3478213" y="5075238"/>
          <p14:tracePt t="40708" x="3465513" y="5087938"/>
          <p14:tracePt t="40711" x="3452813" y="5100638"/>
          <p14:tracePt t="40729" x="3441700" y="5113338"/>
          <p14:tracePt t="40742" x="3429000" y="5124450"/>
          <p14:tracePt t="40748" x="3416300" y="5124450"/>
          <p14:tracePt t="40978" x="3405188" y="5124450"/>
          <p14:tracePt t="40986" x="3379788" y="5137150"/>
          <p14:tracePt t="40993" x="3367088" y="5162550"/>
          <p14:tracePt t="41002" x="3355975" y="5173663"/>
          <p14:tracePt t="41011" x="3330575" y="5186363"/>
          <p14:tracePt t="41017" x="3317875" y="5199063"/>
          <p14:tracePt t="41026" x="3306763" y="5211763"/>
          <p14:tracePt t="41033" x="3294063" y="5222875"/>
          <p14:tracePt t="41041" x="3268663" y="5222875"/>
          <p14:tracePt t="41049" x="3232150" y="5248275"/>
          <p14:tracePt t="41057" x="3219450" y="5260975"/>
          <p14:tracePt t="41065" x="3182938" y="5260975"/>
          <p14:tracePt t="41073" x="3159125" y="5272088"/>
          <p14:tracePt t="41081" x="3133725" y="5272088"/>
          <p14:tracePt t="41089" x="3109913" y="5272088"/>
          <p14:tracePt t="41097" x="3084513" y="5272088"/>
          <p14:tracePt t="41105" x="3060700" y="5272088"/>
          <p14:tracePt t="41113" x="3035300" y="5272088"/>
          <p14:tracePt t="41120" x="3024188" y="5272088"/>
          <p14:tracePt t="41128" x="2998788" y="5272088"/>
          <p14:tracePt t="41136" x="2974975" y="5272088"/>
          <p14:tracePt t="41143" x="2962275" y="5260975"/>
          <p14:tracePt t="41152" x="2949575" y="5260975"/>
          <p14:tracePt t="41161" x="2936875" y="5260975"/>
          <p14:tracePt t="41167" x="2936875" y="5248275"/>
          <p14:tracePt t="41177" x="2925763" y="5248275"/>
          <p14:tracePt t="41193" x="2925763" y="5235575"/>
          <p14:tracePt t="41207" x="2913063" y="5222875"/>
          <p14:tracePt t="41239" x="2913063" y="5211763"/>
          <p14:tracePt t="42551" x="2887663" y="5222875"/>
          <p14:tracePt t="42560" x="2863850" y="5235575"/>
          <p14:tracePt t="42566" x="2838450" y="5260975"/>
          <p14:tracePt t="42575" x="2801938" y="5272088"/>
          <p14:tracePt t="42582" x="2765425" y="5297488"/>
          <p14:tracePt t="42591" x="2716213" y="5310188"/>
          <p14:tracePt t="42599" x="2654300" y="5334000"/>
          <p14:tracePt t="42607" x="2593975" y="5370513"/>
          <p14:tracePt t="42615" x="2532063" y="5395913"/>
          <p14:tracePt t="42622" x="2482850" y="5432425"/>
          <p14:tracePt t="42630" x="2420938" y="5456238"/>
          <p14:tracePt t="42638" x="2347913" y="5481638"/>
          <p14:tracePt t="42646" x="2286000" y="5505450"/>
          <p14:tracePt t="42654" x="2236788" y="5543550"/>
          <p14:tracePt t="42661" x="2187575" y="5554663"/>
          <p14:tracePt t="42669" x="2163763" y="5567363"/>
          <p14:tracePt t="42677" x="2114550" y="5580063"/>
          <p14:tracePt t="42685" x="2089150" y="5592763"/>
          <p14:tracePt t="42962" x="2076450" y="5592763"/>
          <p14:tracePt t="42970" x="2052638" y="5603875"/>
          <p14:tracePt t="42978" x="2016125" y="5616575"/>
          <p14:tracePt t="42985" x="1978025" y="5629275"/>
          <p14:tracePt t="42994" x="1928813" y="5641975"/>
          <p14:tracePt t="43002" x="1855788" y="5653088"/>
          <p14:tracePt t="43010" x="1757363" y="5678488"/>
          <p14:tracePt t="43018" x="1720850" y="5678488"/>
          <p14:tracePt t="43026" x="1646238" y="5678488"/>
          <p14:tracePt t="43033" x="1573213" y="5678488"/>
          <p14:tracePt t="43041" x="1500188" y="5678488"/>
          <p14:tracePt t="43049" x="1438275" y="5678488"/>
          <p14:tracePt t="43057" x="1363663" y="5678488"/>
          <p14:tracePt t="43065" x="1290638" y="5678488"/>
          <p14:tracePt t="43073" x="1216025" y="5678488"/>
          <p14:tracePt t="43081" x="1155700" y="5678488"/>
          <p14:tracePt t="43089" x="1081088" y="5665788"/>
          <p14:tracePt t="43097" x="1031875" y="5665788"/>
          <p14:tracePt t="43105" x="971550" y="5665788"/>
          <p14:tracePt t="43113" x="922338" y="5665788"/>
          <p14:tracePt t="43120" x="873125" y="5653088"/>
          <p14:tracePt t="43128" x="860425" y="5653088"/>
          <p14:tracePt t="43136" x="798513" y="5653088"/>
          <p14:tracePt t="43144" x="774700" y="5653088"/>
          <p14:tracePt t="43152" x="749300" y="5641975"/>
          <p14:tracePt t="43160" x="712788" y="5641975"/>
          <p14:tracePt t="43168" x="688975" y="5629275"/>
          <p14:tracePt t="43177" x="663575" y="5629275"/>
          <p14:tracePt t="43184" x="639763" y="5616575"/>
          <p14:tracePt t="43192" x="627063" y="5616575"/>
          <p14:tracePt t="43199" x="601663" y="5603875"/>
          <p14:tracePt t="43209" x="590550" y="5603875"/>
          <p14:tracePt t="43215" x="577850" y="5592763"/>
          <p14:tracePt t="43225" x="552450" y="5580063"/>
          <p14:tracePt t="43232" x="541338" y="5580063"/>
          <p14:tracePt t="43242" x="541338" y="5567363"/>
          <p14:tracePt t="43247" x="541338" y="5554663"/>
          <p14:tracePt t="43259" x="528638" y="5543550"/>
          <p14:tracePt t="43263" x="528638" y="5530850"/>
          <p14:tracePt t="43276" x="528638" y="5505450"/>
          <p14:tracePt t="43280" x="528638" y="5494338"/>
          <p14:tracePt t="43292" x="528638" y="5468938"/>
          <p14:tracePt t="43297" x="541338" y="5445125"/>
          <p14:tracePt t="43309" x="552450" y="5419725"/>
          <p14:tracePt t="43314" x="577850" y="5395913"/>
          <p14:tracePt t="43325" x="601663" y="5370513"/>
          <p14:tracePt t="43329" x="614363" y="5334000"/>
          <p14:tracePt t="43342" x="650875" y="5310188"/>
          <p14:tracePt t="43346" x="676275" y="5272088"/>
          <p14:tracePt t="43359" x="700088" y="5260975"/>
          <p14:tracePt t="43360" x="738188" y="5222875"/>
          <p14:tracePt t="43365" x="774700" y="5199063"/>
          <p14:tracePt t="43375" x="811213" y="5173663"/>
          <p14:tracePt t="43381" x="847725" y="5149850"/>
          <p14:tracePt t="43392" x="884238" y="5137150"/>
          <p14:tracePt t="43396" x="922338" y="5124450"/>
          <p14:tracePt t="43409" x="958850" y="5113338"/>
          <p14:tracePt t="43413" x="1008063" y="5087938"/>
          <p14:tracePt t="43425" x="1044575" y="5087938"/>
          <p14:tracePt t="43429" x="1093788" y="5075238"/>
          <p14:tracePt t="43442" x="1130300" y="5075238"/>
          <p14:tracePt t="43445" x="1179513" y="5064125"/>
          <p14:tracePt t="43459" x="1228725" y="5064125"/>
          <p14:tracePt t="43462" x="1265238" y="5064125"/>
          <p14:tracePt t="43476" x="1303338" y="5064125"/>
          <p14:tracePt t="43480" x="1352550" y="5064125"/>
          <p14:tracePt t="43493" x="1389063" y="5064125"/>
          <p14:tracePt t="43497" x="1425575" y="5064125"/>
          <p14:tracePt t="43509" x="1462088" y="5064125"/>
          <p14:tracePt t="43510" x="1500188" y="5064125"/>
          <p14:tracePt t="43516" x="1536700" y="5064125"/>
          <p14:tracePt t="43525" x="1560513" y="5075238"/>
          <p14:tracePt t="43531" x="1585913" y="5087938"/>
          <p14:tracePt t="43542" x="1622425" y="5100638"/>
          <p14:tracePt t="43547" x="1635125" y="5113338"/>
          <p14:tracePt t="43559" x="1658938" y="5124450"/>
          <p14:tracePt t="43564" x="1684338" y="5137150"/>
          <p14:tracePt t="43575" x="1695450" y="5149850"/>
          <p14:tracePt t="43579" x="1708150" y="5162550"/>
          <p14:tracePt t="43592" x="1720850" y="5173663"/>
          <p14:tracePt t="43596" x="1733550" y="5199063"/>
          <p14:tracePt t="43609" x="1733550" y="5222875"/>
          <p14:tracePt t="43611" x="1744663" y="5260975"/>
          <p14:tracePt t="43625" x="1744663" y="5284788"/>
          <p14:tracePt t="43628" x="1744663" y="5321300"/>
          <p14:tracePt t="43643" x="1744663" y="5346700"/>
          <p14:tracePt t="43646" x="1744663" y="5383213"/>
          <p14:tracePt t="43659" x="1744663" y="5419725"/>
          <p14:tracePt t="43661" x="1744663" y="5456238"/>
          <p14:tracePt t="43667" x="1744663" y="5468938"/>
          <p14:tracePt t="43675" x="1733550" y="5518150"/>
          <p14:tracePt t="43681" x="1720850" y="5543550"/>
          <p14:tracePt t="43692" x="1695450" y="5580063"/>
          <p14:tracePt t="43697" x="1671638" y="5592763"/>
          <p14:tracePt t="43709" x="1646238" y="5616575"/>
          <p14:tracePt t="43714" x="1609725" y="5616575"/>
          <p14:tracePt t="43726" x="1573213" y="5629275"/>
          <p14:tracePt t="43730" x="1524000" y="5641975"/>
          <p14:tracePt t="43742" x="1462088" y="5641975"/>
          <p14:tracePt t="43745" x="1401763" y="5641975"/>
          <p14:tracePt t="43760" x="1339850" y="5641975"/>
          <p14:tracePt t="43764" x="1277938" y="5641975"/>
          <p14:tracePt t="43775" x="1204913" y="5629275"/>
          <p14:tracePt t="43779" x="1130300" y="5616575"/>
          <p14:tracePt t="43793" x="1044575" y="5592763"/>
          <p14:tracePt t="43799" x="982663" y="5580063"/>
          <p14:tracePt t="43809" x="909638" y="5567363"/>
          <p14:tracePt t="43810" x="835025" y="5543550"/>
          <p14:tracePt t="43815" x="774700" y="5518150"/>
          <p14:tracePt t="43825" x="700088" y="5505450"/>
          <p14:tracePt t="43832" x="639763" y="5481638"/>
          <p14:tracePt t="43842" x="590550" y="5456238"/>
          <p14:tracePt t="43848" x="541338" y="5445125"/>
          <p14:tracePt t="43859" x="528638" y="5432425"/>
          <p14:tracePt t="43863" x="492125" y="5407025"/>
          <p14:tracePt t="43875" x="454025" y="5383213"/>
          <p14:tracePt t="43878" x="430213" y="5357813"/>
          <p14:tracePt t="43893" x="417513" y="5346700"/>
          <p14:tracePt t="43898" x="404813" y="5321300"/>
          <p14:tracePt t="43909" x="404813" y="5297488"/>
          <p14:tracePt t="43912" x="393700" y="5272088"/>
          <p14:tracePt t="43926" x="393700" y="5260975"/>
          <p14:tracePt t="43930" x="393700" y="5248275"/>
          <p14:tracePt t="43943" x="393700" y="5222875"/>
          <p14:tracePt t="43947" x="393700" y="5211763"/>
          <p14:tracePt t="43959" x="404813" y="5199063"/>
          <p14:tracePt t="43960" x="430213" y="5186363"/>
          <p14:tracePt t="43965" x="454025" y="5173663"/>
          <p14:tracePt t="43975" x="479425" y="5173663"/>
          <p14:tracePt t="43982" x="515938" y="5162550"/>
          <p14:tracePt t="43992" x="552450" y="5162550"/>
          <p14:tracePt t="43998" x="601663" y="5162550"/>
          <p14:tracePt t="44009" x="650875" y="5149850"/>
          <p14:tracePt t="44015" x="700088" y="5149850"/>
          <p14:tracePt t="44025" x="749300" y="5149850"/>
          <p14:tracePt t="44028" x="798513" y="5149850"/>
          <p14:tracePt t="44043" x="860425" y="5149850"/>
          <p14:tracePt t="44047" x="909638" y="5149850"/>
          <p14:tracePt t="44059" x="958850" y="5149850"/>
          <p14:tracePt t="44064" x="1008063" y="5162550"/>
          <p14:tracePt t="44076" x="1069975" y="5186363"/>
          <p14:tracePt t="44081" x="1130300" y="5211763"/>
          <p14:tracePt t="44093" x="1192213" y="5222875"/>
          <p14:tracePt t="44096" x="1254125" y="5248275"/>
          <p14:tracePt t="44109" x="1327150" y="5272088"/>
          <p14:tracePt t="44111" x="1376363" y="5297488"/>
          <p14:tracePt t="44115" x="1438275" y="5321300"/>
          <p14:tracePt t="44126" x="1500188" y="5357813"/>
          <p14:tracePt t="44131" x="1560513" y="5383213"/>
          <p14:tracePt t="44143" x="1609725" y="5407025"/>
          <p14:tracePt t="44148" x="1658938" y="5432425"/>
          <p14:tracePt t="44159" x="1708150" y="5468938"/>
          <p14:tracePt t="44164" x="1744663" y="5494338"/>
          <p14:tracePt t="44176" x="1793875" y="5518150"/>
          <p14:tracePt t="44182" x="1831975" y="5543550"/>
          <p14:tracePt t="44192" x="1868488" y="5567363"/>
          <p14:tracePt t="44197" x="1905000" y="5592763"/>
          <p14:tracePt t="44209" x="1905000" y="5603875"/>
          <p14:tracePt t="44214" x="1928813" y="5629275"/>
          <p14:tracePt t="44226" x="1954213" y="5653088"/>
          <p14:tracePt t="44232" x="1954213" y="5678488"/>
          <p14:tracePt t="44243" x="1966913" y="5702300"/>
          <p14:tracePt t="44248" x="1978025" y="5715000"/>
          <p14:tracePt t="44259" x="1978025" y="5727700"/>
          <p14:tracePt t="44261" x="1978025" y="5751513"/>
          <p14:tracePt t="44275" x="1978025" y="5764213"/>
          <p14:tracePt t="44282" x="1954213" y="5776913"/>
          <p14:tracePt t="44292" x="1917700" y="5776913"/>
          <p14:tracePt t="44298" x="1892300" y="5776913"/>
          <p14:tracePt t="44309" x="1855788" y="5776913"/>
          <p14:tracePt t="44314" x="1806575" y="5776913"/>
          <p14:tracePt t="44326" x="1770063" y="5751513"/>
          <p14:tracePt t="44331" x="1708150" y="5727700"/>
          <p14:tracePt t="44343" x="1658938" y="5715000"/>
          <p14:tracePt t="44348" x="1597025" y="5678488"/>
          <p14:tracePt t="44359" x="1536700" y="5665788"/>
          <p14:tracePt t="44364" x="1487488" y="5641975"/>
          <p14:tracePt t="44376" x="1425575" y="5616575"/>
          <p14:tracePt t="44379" x="1363663" y="5603875"/>
          <p14:tracePt t="44392" x="1314450" y="5592763"/>
          <p14:tracePt t="44396" x="1254125" y="5567363"/>
          <p14:tracePt t="44409" x="1204913" y="5554663"/>
          <p14:tracePt t="44413" x="1155700" y="5530850"/>
          <p14:tracePt t="44425" x="1106488" y="5518150"/>
          <p14:tracePt t="44426" x="1057275" y="5494338"/>
          <p14:tracePt t="44433" x="1020763" y="5468938"/>
          <p14:tracePt t="44442" x="982663" y="5445125"/>
          <p14:tracePt t="44447" x="958850" y="5419725"/>
          <p14:tracePt t="44459" x="922338" y="5383213"/>
          <p14:tracePt t="44464" x="909638" y="5370513"/>
          <p14:tracePt t="44475" x="896938" y="5346700"/>
          <p14:tracePt t="44480" x="884238" y="5321300"/>
          <p14:tracePt t="44492" x="873125" y="5310188"/>
          <p14:tracePt t="44497" x="873125" y="5284788"/>
          <p14:tracePt t="44512" x="873125" y="5260975"/>
          <p14:tracePt t="44526" x="873125" y="5248275"/>
          <p14:tracePt t="44543" x="873125" y="5235575"/>
          <p14:tracePt t="44545" x="884238" y="5222875"/>
          <p14:tracePt t="44560" x="909638" y="5211763"/>
          <p14:tracePt t="44564" x="933450" y="5199063"/>
          <p14:tracePt t="44576" x="958850" y="5186363"/>
          <p14:tracePt t="44577" x="982663" y="5173663"/>
          <p14:tracePt t="44582" x="1020763" y="5173663"/>
          <p14:tracePt t="44592" x="1057275" y="5162550"/>
          <p14:tracePt t="44598" x="1093788" y="5162550"/>
          <p14:tracePt t="44610" x="1143000" y="5162550"/>
          <p14:tracePt t="44614" x="1192213" y="5162550"/>
          <p14:tracePt t="44625" x="1254125" y="5162550"/>
          <p14:tracePt t="44630" x="1303338" y="5162550"/>
          <p14:tracePt t="44643" x="1352550" y="5162550"/>
          <p14:tracePt t="44647" x="1412875" y="5162550"/>
          <p14:tracePt t="44659" x="1462088" y="5173663"/>
          <p14:tracePt t="44664" x="1511300" y="5186363"/>
          <p14:tracePt t="44676" x="1560513" y="5186363"/>
          <p14:tracePt t="44679" x="1622425" y="5199063"/>
          <p14:tracePt t="44693" x="1671638" y="5211763"/>
          <p14:tracePt t="44698" x="1720850" y="5222875"/>
          <p14:tracePt t="44709" x="1770063" y="5248275"/>
          <p14:tracePt t="44713" x="1819275" y="5260975"/>
          <p14:tracePt t="44726" x="1868488" y="5284788"/>
          <p14:tracePt t="44728" x="1917700" y="5297488"/>
          <p14:tracePt t="44732" x="1954213" y="5321300"/>
          <p14:tracePt t="44742" x="1990725" y="5346700"/>
          <p14:tracePt t="44749" x="2003425" y="5357813"/>
          <p14:tracePt t="44759" x="2039938" y="5383213"/>
          <p14:tracePt t="44765" x="2065338" y="5395913"/>
          <p14:tracePt t="44775" x="2076450" y="5419725"/>
          <p14:tracePt t="44779" x="2101850" y="5432425"/>
          <p14:tracePt t="44792" x="2114550" y="5432425"/>
          <p14:tracePt t="44796" x="2114550" y="5445125"/>
          <p14:tracePt t="44809" x="2125663" y="5456238"/>
          <p14:tracePt t="44825" x="2125663" y="5468938"/>
          <p14:tracePt t="44828" x="2125663" y="5481638"/>
          <p14:tracePt t="44842" x="2125663" y="5494338"/>
          <p14:tracePt t="44859" x="2125663" y="5505450"/>
          <p14:tracePt t="44860" x="2125663" y="5518150"/>
          <p14:tracePt t="44867" x="2114550" y="5530850"/>
          <p14:tracePt t="44877" x="2101850" y="5543550"/>
          <p14:tracePt t="44883" x="2101850" y="5554663"/>
          <p14:tracePt t="44893" x="2089150" y="5554663"/>
          <p14:tracePt t="44899" x="2076450" y="5554663"/>
          <p14:tracePt t="44909" x="2065338" y="5567363"/>
          <p14:tracePt t="44923" x="2052638" y="5567363"/>
          <p14:tracePt t="44930" x="2039938" y="5567363"/>
          <p14:tracePt t="44962" x="2027238" y="5567363"/>
          <p14:tracePt t="45259" x="2016125" y="5567363"/>
          <p14:tracePt t="45266" x="1990725" y="5543550"/>
          <p14:tracePt t="45274" x="1978025" y="5530850"/>
          <p14:tracePt t="45282" x="1966913" y="5505450"/>
          <p14:tracePt t="45290" x="1966913" y="5481638"/>
          <p14:tracePt t="45298" x="1954213" y="5456238"/>
          <p14:tracePt t="45306" x="1954213" y="5419725"/>
          <p14:tracePt t="45314" x="1954213" y="5370513"/>
          <p14:tracePt t="45322" x="1954213" y="5297488"/>
          <p14:tracePt t="45330" x="1954213" y="5211763"/>
          <p14:tracePt t="45338" x="1954213" y="5113338"/>
          <p14:tracePt t="45346" x="1978025" y="5026025"/>
          <p14:tracePt t="45352" x="2016125" y="4929188"/>
          <p14:tracePt t="45361" x="2065338" y="4818063"/>
          <p14:tracePt t="45369" x="2089150" y="4781550"/>
          <p14:tracePt t="45377" x="2138363" y="4683125"/>
          <p14:tracePt t="45385" x="2187575" y="4608513"/>
          <p14:tracePt t="45393" x="2236788" y="4535488"/>
          <p14:tracePt t="45401" x="2273300" y="4473575"/>
          <p14:tracePt t="45409" x="2322513" y="4424363"/>
          <p14:tracePt t="45417" x="2371725" y="4375150"/>
          <p14:tracePt t="45426" x="2420938" y="4351338"/>
          <p14:tracePt t="45431" x="2457450" y="4325938"/>
          <p14:tracePt t="45442" x="2482850" y="4313238"/>
          <p14:tracePt t="45448" x="2519363" y="4302125"/>
          <p14:tracePt t="45459" x="2544763" y="4289425"/>
          <p14:tracePt t="45464" x="2581275" y="4289425"/>
          <p14:tracePt t="45475" x="2605088" y="4289425"/>
          <p14:tracePt t="45479" x="2643188" y="4289425"/>
          <p14:tracePt t="45492" x="2679700" y="4289425"/>
          <p14:tracePt t="45496" x="2690813" y="4289425"/>
          <p14:tracePt t="45509" x="2716213" y="4289425"/>
          <p14:tracePt t="45514" x="2740025" y="4289425"/>
          <p14:tracePt t="45526" x="2778125" y="4289425"/>
          <p14:tracePt t="45529" x="2789238" y="4289425"/>
          <p14:tracePt t="45543" x="2838450" y="4302125"/>
          <p14:tracePt t="45549" x="2851150" y="4302125"/>
          <p14:tracePt t="45559" x="2876550" y="4302125"/>
          <p14:tracePt t="45561" x="2913063" y="4313238"/>
          <p14:tracePt t="45566" x="2936875" y="4313238"/>
          <p14:tracePt t="45576" x="2974975" y="4313238"/>
          <p14:tracePt t="45583" x="2986088" y="4325938"/>
          <p14:tracePt t="45593" x="3024188" y="4338638"/>
          <p14:tracePt t="45598" x="3060700" y="4338638"/>
          <p14:tracePt t="45609" x="3084513" y="4351338"/>
          <p14:tracePt t="45613" x="3109913" y="4362450"/>
          <p14:tracePt t="45626" x="3146425" y="4362450"/>
          <p14:tracePt t="45632" x="3170238" y="4375150"/>
          <p14:tracePt t="45642" x="3195638" y="4375150"/>
          <p14:tracePt t="45646" x="3219450" y="4387850"/>
          <p14:tracePt t="45659" x="3244850" y="4400550"/>
          <p14:tracePt t="45663" x="3281363" y="4400550"/>
          <p14:tracePt t="45676" x="3306763" y="4411663"/>
          <p14:tracePt t="45681" x="3330575" y="4411663"/>
          <p14:tracePt t="45693" x="3355975" y="4411663"/>
          <p14:tracePt t="45698" x="3379788" y="4424363"/>
          <p14:tracePt t="45710" x="3392488" y="4424363"/>
          <p14:tracePt t="45713" x="3416300" y="4437063"/>
          <p14:tracePt t="45726" x="3441700" y="4437063"/>
          <p14:tracePt t="45727" x="3452813" y="4437063"/>
          <p14:tracePt t="45734" x="3465513" y="4449763"/>
          <p14:tracePt t="45742" x="3478213" y="4449763"/>
          <p14:tracePt t="45756" x="3490913" y="4449763"/>
          <p14:tracePt t="45772" x="3502025" y="4449763"/>
          <p14:tracePt t="45788" x="3502025" y="4460875"/>
          <p14:tracePt t="45796" x="3514725" y="4460875"/>
          <p14:tracePt t="45835" x="3527425" y="4460875"/>
          <p14:tracePt t="45891" x="3514725" y="4460875"/>
          <p14:tracePt t="45906" x="3502025" y="4460875"/>
          <p14:tracePt t="45914" x="3490913" y="4460875"/>
          <p14:tracePt t="45921" x="3478213" y="4460875"/>
          <p14:tracePt t="45930" x="3452813" y="4460875"/>
          <p14:tracePt t="45938" x="3429000" y="4460875"/>
          <p14:tracePt t="45946" x="3405188" y="4437063"/>
          <p14:tracePt t="45953" x="3367088" y="4437063"/>
          <p14:tracePt t="45962" x="3343275" y="4411663"/>
          <p14:tracePt t="45970" x="3294063" y="4400550"/>
          <p14:tracePt t="45978" x="3257550" y="4387850"/>
          <p14:tracePt t="45985" x="3208338" y="4375150"/>
          <p14:tracePt t="45993" x="3159125" y="4351338"/>
          <p14:tracePt t="46002" x="3109913" y="4338638"/>
          <p14:tracePt t="46009" x="3060700" y="4313238"/>
          <p14:tracePt t="46017" x="3011488" y="4289425"/>
          <p14:tracePt t="46025" x="2962275" y="4276725"/>
          <p14:tracePt t="46033" x="2913063" y="4240213"/>
          <p14:tracePt t="46041" x="2863850" y="4214813"/>
          <p14:tracePt t="46049" x="2827338" y="4178300"/>
          <p14:tracePt t="46057" x="2789238" y="4154488"/>
          <p14:tracePt t="46065" x="2778125" y="4141788"/>
          <p14:tracePt t="46073" x="2740025" y="4117975"/>
          <p14:tracePt t="46081" x="2716213" y="4105275"/>
          <p14:tracePt t="46089" x="2703513" y="4079875"/>
          <p14:tracePt t="46096" x="2690813" y="4068763"/>
          <p14:tracePt t="46104" x="2679700" y="4056063"/>
          <p14:tracePt t="46120" x="2667000" y="4043363"/>
          <p14:tracePt t="46128" x="2667000" y="4030663"/>
          <p14:tracePt t="46136" x="2667000" y="4019550"/>
          <p14:tracePt t="46144" x="2667000" y="4006850"/>
          <p14:tracePt t="46160" x="2679700" y="3994150"/>
          <p14:tracePt t="46168" x="2690813" y="3981450"/>
          <p14:tracePt t="46176" x="2716213" y="3970338"/>
          <p14:tracePt t="46182" x="2740025" y="3970338"/>
          <p14:tracePt t="46190" x="2765425" y="3957638"/>
          <p14:tracePt t="46198" x="2801938" y="3957638"/>
          <p14:tracePt t="46207" x="2814638" y="3957638"/>
          <p14:tracePt t="46215" x="2863850" y="3957638"/>
          <p14:tracePt t="46223" x="2887663" y="3957638"/>
          <p14:tracePt t="46231" x="2925763" y="3957638"/>
          <p14:tracePt t="46239" x="2962275" y="3957638"/>
          <p14:tracePt t="46247" x="2998788" y="3957638"/>
          <p14:tracePt t="46255" x="3035300" y="3957638"/>
          <p14:tracePt t="46262" x="3071813" y="3957638"/>
          <p14:tracePt t="46270" x="3097213" y="3957638"/>
          <p14:tracePt t="46278" x="3133725" y="3957638"/>
          <p14:tracePt t="46286" x="3170238" y="3957638"/>
          <p14:tracePt t="46294" x="3208338" y="3970338"/>
          <p14:tracePt t="46301" x="3232150" y="3970338"/>
          <p14:tracePt t="46311" x="3281363" y="3981450"/>
          <p14:tracePt t="46318" x="3294063" y="3981450"/>
          <p14:tracePt t="46327" x="3343275" y="4006850"/>
          <p14:tracePt t="46333" x="3379788" y="4019550"/>
          <p14:tracePt t="46343" x="3405188" y="4030663"/>
          <p14:tracePt t="46349" x="3429000" y="4043363"/>
          <p14:tracePt t="46359" x="3441700" y="4043363"/>
          <p14:tracePt t="46364" x="3478213" y="4068763"/>
          <p14:tracePt t="46376" x="3490913" y="4079875"/>
          <p14:tracePt t="46381" x="3514725" y="4092575"/>
          <p14:tracePt t="46393" x="3540125" y="4105275"/>
          <p14:tracePt t="46397" x="3551238" y="4129088"/>
          <p14:tracePt t="46409" x="3563938" y="4141788"/>
          <p14:tracePt t="46413" x="3576638" y="4141788"/>
          <p14:tracePt t="46426" x="3589338" y="4154488"/>
          <p14:tracePt t="46430" x="3589338" y="4167188"/>
          <p14:tracePt t="46442" x="3589338" y="4178300"/>
          <p14:tracePt t="46459" x="3589338" y="4191000"/>
          <p14:tracePt t="46476" x="3589338" y="4203700"/>
          <p14:tracePt t="46479" x="3563938" y="4214813"/>
          <p14:tracePt t="46493" x="3540125" y="4214813"/>
          <p14:tracePt t="46495" x="3502025" y="4227513"/>
          <p14:tracePt t="46500" x="3465513" y="4227513"/>
          <p14:tracePt t="46509" x="3416300" y="4240213"/>
          <p14:tracePt t="46514" x="3379788" y="4240213"/>
          <p14:tracePt t="46526" x="3330575" y="4240213"/>
          <p14:tracePt t="46531" x="3281363" y="4240213"/>
          <p14:tracePt t="46544" x="3232150" y="4240213"/>
          <p14:tracePt t="46548" x="3182938" y="4240213"/>
          <p14:tracePt t="46559" x="3159125" y="4240213"/>
          <p14:tracePt t="46562" x="3121025" y="4227513"/>
          <p14:tracePt t="46576" x="3097213" y="4227513"/>
          <p14:tracePt t="46581" x="3071813" y="4214813"/>
          <p14:tracePt t="48772" x="3071813" y="4227513"/>
          <p14:tracePt t="48779" x="3071813" y="4252913"/>
          <p14:tracePt t="48786" x="3071813" y="4276725"/>
          <p14:tracePt t="48794" x="3071813" y="4313238"/>
          <p14:tracePt t="48802" x="3071813" y="4351338"/>
          <p14:tracePt t="48810" x="3071813" y="4387850"/>
          <p14:tracePt t="48818" x="3071813" y="4449763"/>
          <p14:tracePt t="48826" x="3071813" y="4498975"/>
          <p14:tracePt t="48834" x="3084513" y="4559300"/>
          <p14:tracePt t="48842" x="3084513" y="4633913"/>
          <p14:tracePt t="48850" x="3097213" y="4706938"/>
          <p14:tracePt t="48858" x="3097213" y="4768850"/>
          <p14:tracePt t="48865" x="3097213" y="4830763"/>
          <p14:tracePt t="48873" x="3097213" y="4891088"/>
          <p14:tracePt t="48880" x="3097213" y="4940300"/>
          <p14:tracePt t="48888" x="3097213" y="4965700"/>
          <p14:tracePt t="48896" x="3097213" y="5014913"/>
          <p14:tracePt t="49146" x="3071813" y="5002213"/>
          <p14:tracePt t="49154" x="3035300" y="4976813"/>
          <p14:tracePt t="49162" x="2998788" y="4953000"/>
          <p14:tracePt t="49170" x="2962275" y="4903788"/>
          <p14:tracePt t="49177" x="2913063" y="4867275"/>
          <p14:tracePt t="49186" x="2876550" y="4818063"/>
          <p14:tracePt t="49193" x="2827338" y="4756150"/>
          <p14:tracePt t="49202" x="2778125" y="4706938"/>
          <p14:tracePt t="49209" x="2740025" y="4657725"/>
          <p14:tracePt t="49217" x="2716213" y="4608513"/>
          <p14:tracePt t="49225" x="2679700" y="4572000"/>
          <p14:tracePt t="49233" x="2667000" y="4548188"/>
          <p14:tracePt t="49241" x="2654300" y="4510088"/>
          <p14:tracePt t="49249" x="2630488" y="4486275"/>
          <p14:tracePt t="49257" x="2617788" y="4449763"/>
          <p14:tracePt t="49265" x="2605088" y="4424363"/>
          <p14:tracePt t="49273" x="2593975" y="4411663"/>
          <p14:tracePt t="49281" x="2593975" y="4387850"/>
          <p14:tracePt t="49288" x="2581275" y="4375150"/>
          <p14:tracePt t="49304" x="2581275" y="4362450"/>
          <p14:tracePt t="49360" x="2568575" y="4362450"/>
          <p14:tracePt t="49367" x="2568575" y="4387850"/>
          <p14:tracePt t="49375" x="2568575" y="4400550"/>
          <p14:tracePt t="49383" x="2555875" y="4424363"/>
          <p14:tracePt t="49391" x="2544763" y="4449763"/>
          <p14:tracePt t="49399" x="2544763" y="4498975"/>
          <p14:tracePt t="49407" x="2532063" y="4535488"/>
          <p14:tracePt t="49414" x="2519363" y="4595813"/>
          <p14:tracePt t="49423" x="2495550" y="4633913"/>
          <p14:tracePt t="49431" x="2482850" y="4683125"/>
          <p14:tracePt t="49439" x="2470150" y="4732338"/>
          <p14:tracePt t="49446" x="2457450" y="4756150"/>
          <p14:tracePt t="49454" x="2446338" y="4792663"/>
          <p14:tracePt t="49462" x="2433638" y="4830763"/>
          <p14:tracePt t="49469" x="2408238" y="4854575"/>
          <p14:tracePt t="49478" x="2397125" y="4891088"/>
          <p14:tracePt t="49486" x="2397125" y="4916488"/>
          <p14:tracePt t="49494" x="2384425" y="4953000"/>
          <p14:tracePt t="49502" x="2371725" y="4976813"/>
          <p14:tracePt t="49511" x="2359025" y="5014913"/>
          <p14:tracePt t="49518" x="2359025" y="5051425"/>
          <p14:tracePt t="49527" x="2359025" y="5087938"/>
          <p14:tracePt t="49533" x="2347913" y="5124450"/>
          <p14:tracePt t="49543" x="2347913" y="5162550"/>
          <p14:tracePt t="49549" x="2347913" y="5186363"/>
          <p14:tracePt t="49559" x="2347913" y="5211763"/>
          <p14:tracePt t="49565" x="2335213" y="5272088"/>
          <p14:tracePt t="49576" x="2335213" y="5284788"/>
          <p14:tracePt t="49581" x="2335213" y="5321300"/>
          <p14:tracePt t="49593" x="2322513" y="5346700"/>
          <p14:tracePt t="49597" x="2322513" y="5357813"/>
          <p14:tracePt t="49610" x="2322513" y="5370513"/>
          <p14:tracePt t="49614" x="2309813" y="5383213"/>
          <p14:tracePt t="49626" x="2309813" y="5395913"/>
          <p14:tracePt t="49643" x="2309813" y="5407025"/>
          <p14:tracePt t="49668" x="2309813" y="5383213"/>
          <p14:tracePt t="49677" x="2309813" y="5370513"/>
          <p14:tracePt t="49684" x="2309813" y="5346700"/>
          <p14:tracePt t="49834" x="2309813" y="5321300"/>
          <p14:tracePt t="49842" x="2309813" y="5297488"/>
          <p14:tracePt t="49850" x="2309813" y="5284788"/>
          <p14:tracePt t="49858" x="2309813" y="5260975"/>
          <p14:tracePt t="49865" x="2309813" y="5235575"/>
          <p14:tracePt t="49873" x="2309813" y="5211763"/>
          <p14:tracePt t="49881" x="2335213" y="5173663"/>
          <p14:tracePt t="49888" x="2359025" y="5124450"/>
          <p14:tracePt t="49897" x="2384425" y="5075238"/>
          <p14:tracePt t="49905" x="2420938" y="5014913"/>
          <p14:tracePt t="49913" x="2457450" y="4965700"/>
          <p14:tracePt t="49921" x="2506663" y="4903788"/>
          <p14:tracePt t="49929" x="2593975" y="4830763"/>
          <p14:tracePt t="49936" x="2630488" y="4792663"/>
          <p14:tracePt t="49945" x="2740025" y="4719638"/>
          <p14:tracePt t="49952" x="2814638" y="4670425"/>
          <p14:tracePt t="49960" x="2887663" y="4621213"/>
          <p14:tracePt t="49968" x="2974975" y="4572000"/>
          <p14:tracePt t="49977" x="3011488" y="4559300"/>
          <p14:tracePt t="49983" x="3097213" y="4510088"/>
          <p14:tracePt t="49993" x="3159125" y="4460875"/>
          <p14:tracePt t="50000" x="3232150" y="4437063"/>
          <p14:tracePt t="50009" x="3294063" y="4387850"/>
          <p14:tracePt t="50016" x="3355975" y="4362450"/>
          <p14:tracePt t="50026" x="3405188" y="4338638"/>
          <p14:tracePt t="50031" x="3452813" y="4325938"/>
          <p14:tracePt t="50043" x="3465513" y="4325938"/>
          <p14:tracePt t="50046" x="3502025" y="4313238"/>
          <p14:tracePt t="50060" x="3527425" y="4313238"/>
          <p14:tracePt t="50063" x="3551238" y="4313238"/>
          <p14:tracePt t="50076" x="3576638" y="4313238"/>
          <p14:tracePt t="50080" x="3589338" y="4313238"/>
          <p14:tracePt t="50093" x="3600450" y="4325938"/>
          <p14:tracePt t="50097" x="3613150" y="4325938"/>
          <p14:tracePt t="50110" x="3613150" y="4338638"/>
          <p14:tracePt t="50115" x="3613150" y="4351338"/>
          <p14:tracePt t="50127" x="3625850" y="4362450"/>
          <p14:tracePt t="50128" x="3625850" y="4375150"/>
          <p14:tracePt t="50134" x="3625850" y="4387850"/>
          <p14:tracePt t="50150" x="3625850" y="4400550"/>
          <p14:tracePt t="50159" x="3625850" y="4424363"/>
          <p14:tracePt t="50166" x="3613150" y="4437063"/>
          <p14:tracePt t="50176" x="3600450" y="4460875"/>
          <p14:tracePt t="50182" x="3576638" y="4486275"/>
          <p14:tracePt t="50193" x="3551238" y="4522788"/>
          <p14:tracePt t="50196" x="3527425" y="4572000"/>
          <p14:tracePt t="50210" x="3490913" y="4621213"/>
          <p14:tracePt t="50216" x="3465513" y="4657725"/>
          <p14:tracePt t="50227" x="3429000" y="4719638"/>
          <p14:tracePt t="50233" x="3392488" y="4768850"/>
          <p14:tracePt t="50243" x="3343275" y="4818063"/>
          <p14:tracePt t="50246" x="3306763" y="4867275"/>
          <p14:tracePt t="50259" x="3268663" y="4916488"/>
          <p14:tracePt t="50263" x="3219450" y="4953000"/>
          <p14:tracePt t="50276" x="3182938" y="5002213"/>
          <p14:tracePt t="50277" x="3146425" y="5038725"/>
          <p14:tracePt t="50284" x="3109913" y="5075238"/>
          <p14:tracePt t="50293" x="3084513" y="5113338"/>
          <p14:tracePt t="50300" x="3048000" y="5149850"/>
          <p14:tracePt t="50309" x="3011488" y="5199063"/>
          <p14:tracePt t="50316" x="2998788" y="5211763"/>
          <p14:tracePt t="50326" x="2986088" y="5248275"/>
          <p14:tracePt t="50332" x="2974975" y="5272088"/>
          <p14:tracePt t="50343" x="2962275" y="5310188"/>
          <p14:tracePt t="50348" x="2949575" y="5321300"/>
          <p14:tracePt t="50360" x="2949575" y="5346700"/>
          <p14:tracePt t="50957" x="2962275" y="5334000"/>
          <p14:tracePt t="50964" x="2974975" y="5334000"/>
          <p14:tracePt t="50972" x="2986088" y="5321300"/>
          <p14:tracePt t="50979" x="3011488" y="5310188"/>
          <p14:tracePt t="50988" x="3024188" y="5297488"/>
          <p14:tracePt t="50995" x="3035300" y="5297488"/>
          <p14:tracePt t="51004" x="3060700" y="5284788"/>
          <p14:tracePt t="51012" x="3071813" y="5272088"/>
          <p14:tracePt t="51020" x="3097213" y="5260975"/>
          <p14:tracePt t="51028" x="3109913" y="5260975"/>
          <p14:tracePt t="51035" x="3121025" y="5248275"/>
          <p14:tracePt t="51043" x="3133725" y="5248275"/>
          <p14:tracePt t="51051" x="3146425" y="5235575"/>
          <p14:tracePt t="51059" x="3159125" y="5235575"/>
          <p14:tracePt t="51075" x="3170238" y="5222875"/>
          <p14:tracePt t="51083" x="3182938" y="5222875"/>
          <p14:tracePt t="51099" x="3195638" y="5222875"/>
          <p14:tracePt t="51106" x="3208338" y="5211763"/>
          <p14:tracePt t="51122" x="3208338" y="5199063"/>
          <p14:tracePt t="51130" x="3219450" y="5186363"/>
          <p14:tracePt t="51604" x="3219450" y="5173663"/>
          <p14:tracePt t="51612" x="3219450" y="5149850"/>
          <p14:tracePt t="51620" x="3244850" y="5100638"/>
          <p14:tracePt t="51628" x="3268663" y="5051425"/>
          <p14:tracePt t="51636" x="3343275" y="4965700"/>
          <p14:tracePt t="51644" x="3452813" y="4841875"/>
          <p14:tracePt t="51652" x="3589338" y="4683125"/>
          <p14:tracePt t="51661" x="3895725" y="4375150"/>
          <p14:tracePt t="51667" x="4154488" y="4117975"/>
          <p14:tracePt t="51677" x="4437063" y="3859213"/>
          <p14:tracePt t="51683" x="4756150" y="3563938"/>
          <p14:tracePt t="51691" x="4929188" y="3405188"/>
          <p14:tracePt t="51699" x="5248275" y="3121025"/>
          <p14:tracePt t="51707" x="5764213" y="2654300"/>
          <p14:tracePt t="51715" x="5924550" y="2506663"/>
          <p14:tracePt t="51723" x="6218238" y="2249488"/>
          <p14:tracePt t="51731" x="6500813" y="1990725"/>
          <p14:tracePt t="51738" x="6784975" y="1757363"/>
          <p14:tracePt t="51746" x="7054850" y="1573213"/>
          <p14:tracePt t="51755" x="7165975" y="1487488"/>
          <p14:tracePt t="51762" x="7239000" y="1438275"/>
          <p14:tracePt t="51770" x="7288213" y="1401763"/>
          <p14:tracePt t="51984" x="7288213" y="1389063"/>
          <p14:tracePt t="51992" x="7288213" y="1327150"/>
          <p14:tracePt t="52000" x="7288213" y="1254125"/>
          <p14:tracePt t="52008" x="7324725" y="1179513"/>
          <p14:tracePt t="52015" x="7361238" y="1106488"/>
          <p14:tracePt t="52024" x="7399338" y="1031875"/>
          <p14:tracePt t="52031" x="7448550" y="958850"/>
          <p14:tracePt t="52039" x="7497763" y="873125"/>
          <p14:tracePt t="52047" x="7534275" y="785813"/>
          <p14:tracePt t="52055" x="7632700" y="650875"/>
          <p14:tracePt t="52063" x="7718425" y="515938"/>
          <p14:tracePt t="52071" x="7791450" y="393700"/>
          <p14:tracePt t="52079" x="7889875" y="282575"/>
          <p14:tracePt t="52087" x="7977188" y="184150"/>
          <p14:tracePt t="52094" x="8062913" y="111125"/>
          <p14:tracePt t="52102" x="8148638" y="36513"/>
        </p14:tracePtLst>
      </p14:laserTraceLst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4563</TotalTime>
  <Words>1807</Words>
  <Application>Microsoft Macintosh PowerPoint</Application>
  <PresentationFormat>如螢幕大小 (4:3)</PresentationFormat>
  <Paragraphs>194</Paragraphs>
  <Slides>17</Slides>
  <Notes>7</Notes>
  <HiddenSlides>0</HiddenSlides>
  <MMClips>17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6" baseType="lpstr">
      <vt:lpstr>微軟正黑體</vt:lpstr>
      <vt:lpstr>Adobe 繁黑體 Std B</vt:lpstr>
      <vt:lpstr>PingFang TC</vt:lpstr>
      <vt:lpstr>PingFang TC Light</vt:lpstr>
      <vt:lpstr>Arial</vt:lpstr>
      <vt:lpstr>Calibri</vt:lpstr>
      <vt:lpstr>Century Gothic</vt:lpstr>
      <vt:lpstr>Wingdings 3</vt:lpstr>
      <vt:lpstr>離子</vt:lpstr>
      <vt:lpstr>Homework 005</vt:lpstr>
      <vt:lpstr>再次打造一個動物園模擬器～</vt:lpstr>
      <vt:lpstr>主程式範例-生成動物園</vt:lpstr>
      <vt:lpstr>動物園</vt:lpstr>
      <vt:lpstr>動物園-2</vt:lpstr>
      <vt:lpstr>動物園-3</vt:lpstr>
      <vt:lpstr>動物園-資料結構請勿更動</vt:lpstr>
      <vt:lpstr>PowerPoint 簡報</vt:lpstr>
      <vt:lpstr>動物們</vt:lpstr>
      <vt:lpstr>動物們的通則與注意事項</vt:lpstr>
      <vt:lpstr>有以下幾種訊息需要輸出</vt:lpstr>
      <vt:lpstr>Horse 馬</vt:lpstr>
      <vt:lpstr>Pig 豬</vt:lpstr>
      <vt:lpstr>Human 人</vt:lpstr>
      <vt:lpstr>Run() - 策略的撰寫</vt:lpstr>
      <vt:lpstr>Run() - 策略的撰寫</vt:lpstr>
      <vt:lpstr>繳交作業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</dc:title>
  <dc:creator>葉奕成</dc:creator>
  <cp:lastModifiedBy>葉奕成</cp:lastModifiedBy>
  <cp:revision>125</cp:revision>
  <cp:lastPrinted>2016-04-30T03:32:14Z</cp:lastPrinted>
  <dcterms:created xsi:type="dcterms:W3CDTF">2016-04-29T07:03:13Z</dcterms:created>
  <dcterms:modified xsi:type="dcterms:W3CDTF">2021-05-06T08:20:47Z</dcterms:modified>
</cp:coreProperties>
</file>

<file path=docProps/thumbnail.jpeg>
</file>